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0" r:id="rId1"/>
    <p:sldMasterId id="2147484106" r:id="rId2"/>
    <p:sldMasterId id="2147484182" r:id="rId3"/>
  </p:sldMasterIdLst>
  <p:notesMasterIdLst>
    <p:notesMasterId r:id="rId54"/>
  </p:notesMasterIdLst>
  <p:sldIdLst>
    <p:sldId id="695" r:id="rId4"/>
    <p:sldId id="1030" r:id="rId5"/>
    <p:sldId id="1051" r:id="rId6"/>
    <p:sldId id="1038" r:id="rId7"/>
    <p:sldId id="464" r:id="rId8"/>
    <p:sldId id="462" r:id="rId9"/>
    <p:sldId id="277" r:id="rId10"/>
    <p:sldId id="441" r:id="rId11"/>
    <p:sldId id="1052" r:id="rId12"/>
    <p:sldId id="442" r:id="rId13"/>
    <p:sldId id="443" r:id="rId14"/>
    <p:sldId id="444" r:id="rId15"/>
    <p:sldId id="445" r:id="rId16"/>
    <p:sldId id="446" r:id="rId17"/>
    <p:sldId id="450" r:id="rId18"/>
    <p:sldId id="451" r:id="rId19"/>
    <p:sldId id="447" r:id="rId20"/>
    <p:sldId id="448" r:id="rId21"/>
    <p:sldId id="449" r:id="rId22"/>
    <p:sldId id="452" r:id="rId23"/>
    <p:sldId id="453" r:id="rId24"/>
    <p:sldId id="454" r:id="rId25"/>
    <p:sldId id="455" r:id="rId26"/>
    <p:sldId id="303" r:id="rId27"/>
    <p:sldId id="456" r:id="rId28"/>
    <p:sldId id="457" r:id="rId29"/>
    <p:sldId id="458" r:id="rId30"/>
    <p:sldId id="459" r:id="rId31"/>
    <p:sldId id="460" r:id="rId32"/>
    <p:sldId id="461" r:id="rId33"/>
    <p:sldId id="435" r:id="rId34"/>
    <p:sldId id="436" r:id="rId35"/>
    <p:sldId id="440" r:id="rId36"/>
    <p:sldId id="439" r:id="rId37"/>
    <p:sldId id="330" r:id="rId38"/>
    <p:sldId id="349" r:id="rId39"/>
    <p:sldId id="430" r:id="rId40"/>
    <p:sldId id="431" r:id="rId41"/>
    <p:sldId id="432" r:id="rId42"/>
    <p:sldId id="434" r:id="rId43"/>
    <p:sldId id="290" r:id="rId44"/>
    <p:sldId id="286" r:id="rId45"/>
    <p:sldId id="297" r:id="rId46"/>
    <p:sldId id="296" r:id="rId47"/>
    <p:sldId id="288" r:id="rId48"/>
    <p:sldId id="289" r:id="rId49"/>
    <p:sldId id="357" r:id="rId50"/>
    <p:sldId id="433" r:id="rId51"/>
    <p:sldId id="1053" r:id="rId52"/>
    <p:sldId id="993" r:id="rId53"/>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5520" autoAdjust="0"/>
  </p:normalViewPr>
  <p:slideViewPr>
    <p:cSldViewPr>
      <p:cViewPr varScale="1">
        <p:scale>
          <a:sx n="68" d="100"/>
          <a:sy n="68" d="100"/>
        </p:scale>
        <p:origin x="792" y="6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9T05:37:16.823"/>
    </inkml:context>
    <inkml:brush xml:id="br0">
      <inkml:brushProperty name="width" value="0.05292" units="cm"/>
      <inkml:brushProperty name="height" value="0.05292" units="cm"/>
      <inkml:brushProperty name="color" value="#002060"/>
    </inkml:brush>
  </inkml:definitions>
  <inkml:trace contextRef="#ctx0" brushRef="#br0">5907 5915 17 0,'0'0'78'0,"-5"2"-12"0,5-2-9 15,0 0-4-15,-4 3 1 0,4-3-13 0,0 0-1 16,-3 4 2-16,3-4 2 0,0 0-12 0,0 0 0 16,0 0 0-16,0 0 0 0,0 0 1 0,0 0-2 15,0 0 3-15,-6 1-6 0,6-1 5 0,0 0-2 16,0 0 4-16,0 0-7 0,0 0-3 0,0 0 4 15,0 0 0-15,0 0-6 0,-3 2-4 0,3-2 0 16,0 0 2-16,0 0 3 0,0 0-8 0,0 0-2 16,0 0-1-16,0 0-3 0,0 0 10 0,0 0-10 15,0 0-5-15,0 0 2 0,0 0 1 0,0 0 1 16,0 0-2-16,0 0 4 0,0 0-4 0,0 0 1 0,0 0-10 16,0 0 10-16,0 0-5 0,0 0 0 0,0 0-1 15,0 0-1-15,0 0 7 0,0 0-5 0,0 0-2 16,0 0 3-16,0 0 0 0,0 0-2 0,0 0 4 15,0 0-3-15,0 0 5 0,0 0-2 0,15 0 0 16,-15 0-1-16,10-2 7 0,-10 2-2 0,11-1-1 16,-3-3-2-16,1 4 3 0,0-3-3 0,1 0 0 15,0-1-4-15,-1 4 2 0,0-2-2 0,1-1 6 16,1 2-4-16,-4 0 0 0,1 1-1 0,2 0 1 16,-5 0-6-16,3-3 5 0,0 3-1 0,-1-1 0 15,0-1-1-15,-2 1 1 0,-5 1 3 0,9 0-12 16,-9 0-7-16,9 0-10 0,-9 0-11 0,0 0-16 15,6 0-10-15,-6 0-2 0,4 3-12 0,-4-3-32 0,0 0-57 16,0 0-174-16,-8 6 77 0</inkml:trace>
  <inkml:trace contextRef="#ctx0" brushRef="#br0" timeOffset="346.32">5986 6007 114 0,'0'0'120'0,"-2"3"-8"0,2-3-8 0,0 0-7 15,0 0-4-15,0 0-5 0,0 0-3 0,0 0-13 16,0 0 1-16,0 0-4 0,0 0 1 0,0 0-5 16,0 0-3-16,0 0-1 0,0 0 0 0,0 0-5 15,0 0-8-15,0 0-3 0,0 0-6 0,0 0-5 16,16-8 0-16,-11 6-5 0,-1 0-2 0,5-1-4 16,-4 1-2-16,4 0-2 0,-1-1-6 0,-2 2-19 15,2 1-21-15,1 0-18 0,1 3-31 0,-2-3-32 16,2 1-138-16,-5 1-266 0,8 0 118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0-03T07:29:40.934"/>
    </inkml:context>
    <inkml:brush xml:id="br0">
      <inkml:brushProperty name="width" value="0.05292" units="cm"/>
      <inkml:brushProperty name="height" value="0.05292" units="cm"/>
      <inkml:brushProperty name="color" value="#002060"/>
    </inkml:brush>
  </inkml:definitions>
  <inkml:trace contextRef="#ctx0" brushRef="#br0">22611 5457 97 0,'0'-7'105'16,"0"7"-16"-16,0 0-5 0,0 0-7 0,0-3-9 16,0 3-9-16,0 0-2 0,0 0-6 0,0 0-5 15,0-5-2-15,0 5-12 0,0 0-5 0,0 0 4 16,0 0-5-16,0 0 4 0,0 0-8 0,0 0-2 16,0 0-3-16,0 0-2 0,0 0 3 0,0 0-6 0,0 0-12 15,0 0 12-15,-2-4 2 0,2 4-17 16,0 0 22-16,0 0 1 0,0 0 1 0,0 0 4 0,0 0 6 15,0 0 3-15,0 0 4 0,0 0 0 0,0 0-5 16,0 0 3-16,0 0-7 0,0 0 8 0,0 0-4 16,-1-4-2-16,1 4 1 0,0 0-5 0,0 0-2 15,0 0-1-15,0-5 3 0,0 5 0 0,0 0 3 16,0 0-1-16,-1-5-5 0,1 5 4 0,0 0-3 16,0 0 1-16,0 0-5 0,1-4-3 0,-1 4-1 15,0 0-1-15,0 0-1 0,0 0-5 0,0 0 2 16,-2-4-3-16,2 4 1 0,0 0-1 0,0 0-2 0,0 0-12 15,0 0 9-15,0 0-1 0,0 0 0 16,0 0 2-16,0 0-4 0,0 0 4 0,0 0 0 0,0 0-1 16,0 0 1-16,0 0-4 0,0 0 3 0,-9-2 0 15,6 0-4-15,3 2 0 0,-9-1 3 0,9 1-5 16,-4-4 4-16,-1 1-1 0,1 2 3 0,-2-3-7 16,2 1 4-16,-1-1-1 0,1 4-2 0,0-4 3 15,-1 3-3-15,5 1 3 0,-10-5 1 0,6 4 0 16,-1-2-3-16,5 3-4 0,-9 0 6 0,5-3 3 15,4 3-5-15,-12-1 2 0,6 0 2 0,6 1-1 16,-12 1 2-16,3-1-1 0,9 0-5 0,-13-1 2 0,5 1 2 16,-3 0-7-16,3 0-1 0,0 0 2 0,-3 0 4 15,1 0-1-15,-1 1 2 0,-1 0-2 0,0-1 3 16,2 0-3-16,-3 3 1 0,0-3-2 0,2 0 5 16,-1 0-7-16,2 0 10 0,-4 0-8 0,1 0 3 15,-1-3 1-15,-2 6 0 0,3-6-2 0,0 3 2 16,3 0 0-16,-4-1-1 0,2 1 0 0,0 0 0 15,3-1-3-15,1-1 0 0,3 2 0 0,5 0 4 16,-14 0-4-16,6 2 0 0,8-2 3 0,-8 0-1 16,8 0 2-16,0 0-3 0,-7-2 1 0,7 2 4 15,0 0-6-15,0 0 3 0,-8 0 2 0,8 0-5 16,0 0 4-16,-8 2-2 0,8-2 0 0,0 0 2 0,-5 1 1 16,5-1-3-16,0 0 0 0,-4 4-3 15,4-4 1-15,0 0 2 0,-2 2 1 0,2-2-3 0,0 0-23 16,-4 3-23-16,4-3-25 0,0 4-31 0,0-4-57 15,0 0-104-15,0 0-287 0,0 0 128 0</inkml:trace>
  <inkml:trace contextRef="#ctx0" brushRef="#br0" timeOffset="1073.35">22166 5275 101 0,'0'0'107'0,"0"0"-3"0,0 0-11 0,0 0-11 16,0 0-4-16,0 0-5 0,0 0-5 0,3-4-8 16,-3 4-2-16,0 0-6 0,4 0-7 0,-4 0-3 15,0 0-4-15,0 0-6 0,0 0-4 0,0 0-1 16,0 0-3-16,0 0 0 0,0 0 0 0,0 0 4 0,0 0 0 16,0 0 1-16,0 0-7 0,0 0 2 15,0 0 2-15,0 0-2 0,0 0 1 0,0 0-1 16,0 0-1-16,0 0-3 0,0 0 1 0,0 0-5 0,0 0 0 15,0 0-2-15,0 0 2 0,0 0-8 0,0 0 1 16,0 0 0-16,0 0-6 0,0 0 6 0,0 0-3 16,0 0-7-16,0 0 5 0,0 0 3 0,0 0-3 15,0 0-1-15,0 0 0 0,0 0-2 0,0 0 3 0,0 0-1 16,0 0-1-16,0 0 3 0,0 0 0 16,0 0-2-16,0 0-7 0,0 0 2 0,0 0 7 15,0 0 0-15,-13 7-5 0,6-6-4 0,3 1 6 0,-2 3 2 16,1 0 0-16,-3-3-4 0,2 2 0 0,-2 2 2 15,-1 0 2-15,4 2 2 0,-3-5-3 0,2 6-5 16,-3-3 6-16,1 0-4 0,5-1 0 0,-4 0 3 16,5 0-5-16,-5 0 0 0,4-2 4 0,-1 1 2 15,0-1-5-15,1 1 3 0,-1-1 2 0,2 1-3 16,-1-1 1-16,3-3-1 0,0 0-3 0,-2 3-1 16,2-3 0-16,0 0 1 0,-2 4 7 0,2-4 0 15,-3 3-2-15,3-3 7 0,0 0 0 0,0 0-5 16,-3 4-2-16,3-4 2 0,0 0 1 0,0 0 0 0,0 0-3 15,0 0 4-15,0 0-5 0,0 0 4 0,-2 3-2 16,2-3-1-16,0 0-8 0,0 0 9 0,0 0 1 16,0 0 0-16,0 0-3 0,0 0 1 15,0 0 3-15,0 0-3 0,0 0 1 0,0 0 0 0,0 0-4 16,0 0 9-16,0 0-6 0,0 0-4 0,0 0 4 16,0 0-3-16,0 0 5 0,0 0-4 0,0 0 4 15,0 0-4-15,7 2-2 0,-6 1 1 0,-1-3 6 16,0 0-9-16,3 5 4 0,-2-3-3 0,-1-2 6 15,5 6-4-15,1-2 3 0,-4-2 0 0,1 2-3 16,-1 0-2-16,2 3 0 0,2-6 4 0,-2 4 1 16,0-2-4-16,1 2 3 0,-1-1 1 0,-3 1-4 0,7-1 2 15,-2 2 4-15,-2-3-2 0,1-1 0 0,-1 3 0 16,1 0-7-16,-1 0 6 0,1-3-2 0,0 3 0 16,-1-3 0-16,1 3-3 0,-2-2 3 0,-2 0 0 15,4-1 0-15,-2 2-2 0,-3-4 5 0,6 4 1 16,-6-4-3-16,3 1 2 0,-3-1-1 0,1 3 2 15,-1-3 0-15,0 0 6 0,1 4 3 0,-1-4 4 16,0 0 1-16,0 0-3 0,0 0 3 0,0 0-6 16,0 0 2-16,0 0-1 0,0 0 1 0,0 0-11 0,0 0-4 15,0 0 15-15,0 0-2 0,0 0-2 0,0 0-20 16,0 0-28-16,0 0-40 0,0 0-62 0,0 0-149 16,11-4-314-16,-6 1 139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53F9F68-5DF7-4143-8842-E14C97434FE4}"/>
              </a:ext>
            </a:extLst>
          </p:cNvPr>
          <p:cNvSpPr>
            <a:spLocks noGrp="1" noChangeArrowheads="1"/>
          </p:cNvSpPr>
          <p:nvPr>
            <p:ph type="sldNum" sz="quarter" idx="5"/>
          </p:nvPr>
        </p:nvSpPr>
        <p:spPr>
          <a:ln/>
        </p:spPr>
        <p:txBody>
          <a:bodyPr/>
          <a:lstStyle/>
          <a:p>
            <a:fld id="{3212BFF9-5F32-4C43-83E8-4ECFF5B2DE66}" type="slidenum">
              <a:rPr lang="en-US" altLang="en-US"/>
              <a:pPr/>
              <a:t>24</a:t>
            </a:fld>
            <a:endParaRPr lang="en-US" altLang="en-US"/>
          </a:p>
        </p:txBody>
      </p:sp>
      <p:sp>
        <p:nvSpPr>
          <p:cNvPr id="133122" name="Rectangle 2">
            <a:extLst>
              <a:ext uri="{FF2B5EF4-FFF2-40B4-BE49-F238E27FC236}">
                <a16:creationId xmlns:a16="http://schemas.microsoft.com/office/drawing/2014/main" id="{D7560201-A010-4FD0-92D3-83A47BB936CE}"/>
              </a:ext>
            </a:extLst>
          </p:cNvPr>
          <p:cNvSpPr>
            <a:spLocks noChangeArrowheads="1" noTextEdit="1"/>
          </p:cNvSpPr>
          <p:nvPr>
            <p:ph type="sldImg"/>
          </p:nvPr>
        </p:nvSpPr>
        <p:spPr>
          <a:ln/>
        </p:spPr>
      </p:sp>
      <p:sp>
        <p:nvSpPr>
          <p:cNvPr id="133123" name="Rectangle 3">
            <a:extLst>
              <a:ext uri="{FF2B5EF4-FFF2-40B4-BE49-F238E27FC236}">
                <a16:creationId xmlns:a16="http://schemas.microsoft.com/office/drawing/2014/main" id="{2A49FFDF-B5D0-415F-B829-910EA9842C6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50</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11 - Intellectual Property</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11 - Intellectual Property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A6F-FEBE-5C56-7F96-97792E73E9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6FDBE6-A72A-33D4-F6DB-313140D1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AE8FDA-346E-E9CC-654A-D448A05FC90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10499B4-12D2-D617-CEAD-8C6D160606AC}"/>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02B5AC68-E89F-A780-2D0A-78CADA6770F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5900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29B-83A8-FCBD-F6CE-08FC34C98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2F1F4-352E-1E4C-3FC4-DFAB6FF08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065B-151A-EE35-F254-9C66856EB5A5}"/>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91AE07E-C46D-AE70-4B1E-D26F45AC05B6}"/>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9C916D7D-61C9-1702-45A5-AD874DCC2C9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65371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E01E-1477-AB73-4C97-E625783F38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583B1-99F9-AF91-5B2C-9905B0856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D67EE-FBF9-A7C6-A360-6BA9B0C3E05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2FE634C-3BE2-99A5-A4C1-8FBB064FB0F1}"/>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6C9CAD67-A547-88DC-9BA0-C572DE7DD5D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30592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7704-F941-78FA-2407-E868469A4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A6B90-72FA-09BD-2ACA-79A332002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2275C4-500A-CBD1-17C0-831180F8FB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DF347-CE83-13A4-11ED-DA1E691B2D18}"/>
              </a:ext>
            </a:extLst>
          </p:cNvPr>
          <p:cNvSpPr>
            <a:spLocks noGrp="1"/>
          </p:cNvSpPr>
          <p:nvPr>
            <p:ph type="dt" sz="half" idx="10"/>
          </p:nvPr>
        </p:nvSpPr>
        <p:spPr/>
        <p:txBody>
          <a:bodyPr/>
          <a:lstStyle/>
          <a:p>
            <a:pPr>
              <a:defRPr/>
            </a:pPr>
            <a:r>
              <a:rPr lang="en-US"/>
              <a:t>IT2090</a:t>
            </a:r>
          </a:p>
        </p:txBody>
      </p:sp>
      <p:sp>
        <p:nvSpPr>
          <p:cNvPr id="6" name="Footer Placeholder 5">
            <a:extLst>
              <a:ext uri="{FF2B5EF4-FFF2-40B4-BE49-F238E27FC236}">
                <a16:creationId xmlns:a16="http://schemas.microsoft.com/office/drawing/2014/main" id="{220AEE76-BA6A-A8DB-1B94-55EBA96B967C}"/>
              </a:ext>
            </a:extLst>
          </p:cNvPr>
          <p:cNvSpPr>
            <a:spLocks noGrp="1"/>
          </p:cNvSpPr>
          <p:nvPr>
            <p:ph type="ftr" sz="quarter" idx="11"/>
          </p:nvPr>
        </p:nvSpPr>
        <p:spPr/>
        <p:txBody>
          <a:bodyPr/>
          <a:lstStyle/>
          <a:p>
            <a:pPr>
              <a:defRPr/>
            </a:pPr>
            <a:r>
              <a:rPr lang="en-US"/>
              <a:t>Lecture 11 - Intellectual Property</a:t>
            </a:r>
          </a:p>
        </p:txBody>
      </p:sp>
      <p:sp>
        <p:nvSpPr>
          <p:cNvPr id="7" name="Slide Number Placeholder 6">
            <a:extLst>
              <a:ext uri="{FF2B5EF4-FFF2-40B4-BE49-F238E27FC236}">
                <a16:creationId xmlns:a16="http://schemas.microsoft.com/office/drawing/2014/main" id="{DA446FAC-AD7E-758B-EC1B-2485F4339EE7}"/>
              </a:ext>
            </a:extLst>
          </p:cNvPr>
          <p:cNvSpPr>
            <a:spLocks noGrp="1"/>
          </p:cNvSpPr>
          <p:nvPr>
            <p:ph type="sldNum" sz="quarter" idx="12"/>
          </p:nvPr>
        </p:nvSpPr>
        <p:spPr/>
        <p:txBody>
          <a:bodyPr/>
          <a:lstStyle/>
          <a:p>
            <a:fld id="{657FB8D6-6DBC-4B4B-A3AD-409E5888E191}" type="slidenum">
              <a:rPr lang="en-US" altLang="en-US" smtClean="0"/>
              <a:pPr/>
              <a:t>‹#›</a:t>
            </a:fld>
            <a:endParaRPr lang="en-US" altLang="en-US"/>
          </a:p>
        </p:txBody>
      </p:sp>
    </p:spTree>
    <p:extLst>
      <p:ext uri="{BB962C8B-B14F-4D97-AF65-F5344CB8AC3E}">
        <p14:creationId xmlns:p14="http://schemas.microsoft.com/office/powerpoint/2010/main" val="13985303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4280-5C89-8C57-EAE9-9D62949766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D1BEB9-5B84-BAD6-274A-6F4CE99D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1D649-9AF6-8316-D633-0A4E8555E8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47994C-5FA0-FDC4-E674-6B9AD3A35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D633D8-C9F1-F075-0880-80003EF65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AA5D6-50CA-84E3-8FB9-FC73B07668E5}"/>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832791FF-2176-71C6-D4E0-3BC3FF6544BE}"/>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C597EF16-A709-C9FB-2FAA-C4C368C4FF0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08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FFEC-233E-1F30-AD20-E54F4D2CB2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32E5E6-774D-D278-C881-E3C4DBC41D91}"/>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0BBC48D-D49D-07B3-C151-4713DDEAC709}"/>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DD4544C0-1816-93EF-6455-3C8D8D44B13D}"/>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09047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FBA88-5B4E-8C67-4137-9F81B10BF5C7}"/>
              </a:ext>
            </a:extLst>
          </p:cNvPr>
          <p:cNvSpPr>
            <a:spLocks noGrp="1"/>
          </p:cNvSpPr>
          <p:nvPr>
            <p:ph type="dt" sz="half" idx="10"/>
          </p:nvPr>
        </p:nvSpPr>
        <p:spPr/>
        <p:txBody>
          <a:bodyPr/>
          <a:lstStyle/>
          <a:p>
            <a:r>
              <a:rPr lang="en-US"/>
              <a:t>IT2090</a:t>
            </a:r>
          </a:p>
        </p:txBody>
      </p:sp>
      <p:sp>
        <p:nvSpPr>
          <p:cNvPr id="3" name="Footer Placeholder 2">
            <a:extLst>
              <a:ext uri="{FF2B5EF4-FFF2-40B4-BE49-F238E27FC236}">
                <a16:creationId xmlns:a16="http://schemas.microsoft.com/office/drawing/2014/main" id="{01E01AFE-EF8F-F338-945D-174231C0E528}"/>
              </a:ext>
            </a:extLst>
          </p:cNvPr>
          <p:cNvSpPr>
            <a:spLocks noGrp="1"/>
          </p:cNvSpPr>
          <p:nvPr>
            <p:ph type="ftr" sz="quarter" idx="11"/>
          </p:nvPr>
        </p:nvSpPr>
        <p:spPr/>
        <p:txBody>
          <a:bodyPr/>
          <a:lstStyle/>
          <a:p>
            <a:r>
              <a:rPr lang="en-US"/>
              <a:t>Lecture 11 - Intellectual Property</a:t>
            </a:r>
          </a:p>
        </p:txBody>
      </p:sp>
      <p:sp>
        <p:nvSpPr>
          <p:cNvPr id="4" name="Slide Number Placeholder 3">
            <a:extLst>
              <a:ext uri="{FF2B5EF4-FFF2-40B4-BE49-F238E27FC236}">
                <a16:creationId xmlns:a16="http://schemas.microsoft.com/office/drawing/2014/main" id="{0508A58C-83EC-5C3C-205D-8D1774F4D369}"/>
              </a:ext>
            </a:extLst>
          </p:cNvPr>
          <p:cNvSpPr>
            <a:spLocks noGrp="1"/>
          </p:cNvSpPr>
          <p:nvPr>
            <p:ph type="sldNum" sz="quarter" idx="12"/>
          </p:nvPr>
        </p:nvSpPr>
        <p:spPr/>
        <p:txBody>
          <a:bodyPr/>
          <a:lstStyle/>
          <a:p>
            <a:fld id="{71AEA05C-BF42-4839-AC58-BD9E99F1A276}" type="slidenum">
              <a:rPr lang="en-US" smtClean="0"/>
              <a:t>‹#›</a:t>
            </a:fld>
            <a:endParaRPr lang="en-US"/>
          </a:p>
        </p:txBody>
      </p:sp>
    </p:spTree>
    <p:extLst>
      <p:ext uri="{BB962C8B-B14F-4D97-AF65-F5344CB8AC3E}">
        <p14:creationId xmlns:p14="http://schemas.microsoft.com/office/powerpoint/2010/main" val="3702814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DBB2-F155-5A7E-F1C6-FF433A903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6FC584-1BFF-7E59-4AF9-0BD6E4907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36EEF-7826-1F9D-508F-14E6161E4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17FEC-34C2-8FA3-77C3-EBF25538D2C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6756EC6-2ED1-D721-F61A-F796A651DCBC}"/>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372D2DE1-0573-B15D-05F1-DB74FF498B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107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C93D-76C3-DE86-2DE8-52D91BB1A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7DF9B-FECE-9CE2-3BC6-CCF21C3AF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8B3A81-FC67-31F2-59D1-42A873023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17D9D-C0EB-411E-4C36-CA7AD0E8A5C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30BA8DD-8E2A-D88F-D504-918B970A0D44}"/>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8DE57BAC-A615-9ABC-AD6F-075D01904C73}"/>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6263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9B10-8F85-EB5D-745A-09AF958E4F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EEB73-6D17-7C87-39A0-E2F40A194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BA531-7756-BFD1-9B58-41FAFAEBFC5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BE9FC7F-8C42-AE2D-770E-3ED692D49038}"/>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C3495FDE-00C0-6C46-5624-D8D28C5F95D2}"/>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1426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0ED2D-974E-57B5-D71E-A52F75F727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F14F04-61BB-5CBA-5B6A-F34E6A2A9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10CB5-DFFD-F6C6-8C40-AEDDE97C700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8E886F8-C250-EE74-C187-3ABFB1DF46E1}"/>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4022D8F8-B9F5-00EC-F13E-E5092494CDE8}"/>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5140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11 - Intellectual Property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11 - Intellectual Property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3.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B93F3-3724-62CF-D224-AFEC5B4F5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27687-E36C-C7F9-E5E3-E30F32BDBA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9EAF0-91C8-4C1D-6373-A54113BCA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35BF96F-B297-0B29-A88C-C4A6A9DBE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58FFBB78-0D3D-400B-CC0E-BD21488000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2089715"/>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9" r:id="rId24"/>
    <p:sldLayoutId id="2147484140" r:id="rId2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33.xml"/><Relationship Id="rId9" Type="http://schemas.openxmlformats.org/officeDocument/2006/relationships/image" Target="../media/image140.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7.png"/><Relationship Id="rId1" Type="http://schemas.openxmlformats.org/officeDocument/2006/relationships/slideLayout" Target="../slideLayouts/slideLayout33.xml"/><Relationship Id="rId9" Type="http://schemas.openxmlformats.org/officeDocument/2006/relationships/image" Target="../media/image510.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hyperlink" Target="https://gss.bsa.org/" TargetMode="Externa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hyperlink" Target="http://tess2.uspto.gov/" TargetMode="Externa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3.png"/><Relationship Id="rId4" Type="http://schemas.openxmlformats.org/officeDocument/2006/relationships/image" Target="../media/image4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2921" y="1628775"/>
            <a:ext cx="4343400" cy="2638425"/>
          </a:xfrm>
        </p:spPr>
        <p:txBody>
          <a:bodyPr>
            <a:normAutofit/>
          </a:bodyPr>
          <a:lstStyle/>
          <a:p>
            <a:pPr algn="ctr"/>
            <a:r>
              <a:rPr lang="en-US" sz="3600" b="1" dirty="0">
                <a:solidFill>
                  <a:srgbClr val="FFC000"/>
                </a:solidFill>
              </a:rPr>
              <a:t>Intellectual Property</a:t>
            </a:r>
            <a:br>
              <a:rPr lang="en-US" sz="3200" dirty="0"/>
            </a:br>
            <a:r>
              <a:rPr lang="en-US" sz="2000" dirty="0">
                <a:solidFill>
                  <a:schemeClr val="accent6">
                    <a:lumMod val="75000"/>
                    <a:lumOff val="25000"/>
                  </a:schemeClr>
                </a:solidFill>
                <a:latin typeface="Segoe Print" panose="02000600000000000000" pitchFamily="2" charset="0"/>
              </a:rPr>
              <a:t>“Intellectual property (IP) is a category of property that includes intangible creations of the human intellect.”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93881" y="4267200"/>
            <a:ext cx="4343400" cy="1028365"/>
          </a:xfrm>
        </p:spPr>
        <p:txBody>
          <a:bodyPr>
            <a:normAutofit fontScale="77500" lnSpcReduction="20000"/>
          </a:bodyPr>
          <a:lstStyle/>
          <a:p>
            <a:pPr algn="ctr"/>
            <a:r>
              <a:rPr lang="en-US" dirty="0"/>
              <a:t>Sanjeeva Perera - Senior Academic Fellow</a:t>
            </a:r>
          </a:p>
          <a:p>
            <a:pPr algn="ctr"/>
            <a:r>
              <a:rPr lang="en-US" dirty="0"/>
              <a:t> Department of Computer Systems Engineering, </a:t>
            </a:r>
          </a:p>
          <a:p>
            <a:pPr algn="ctr"/>
            <a:r>
              <a:rPr lang="en-US" dirty="0"/>
              <a:t>Faculty of Computing </a:t>
            </a:r>
          </a:p>
        </p:txBody>
      </p:sp>
      <p:pic>
        <p:nvPicPr>
          <p:cNvPr id="4" name="Picture 3">
            <a:extLst>
              <a:ext uri="{FF2B5EF4-FFF2-40B4-BE49-F238E27FC236}">
                <a16:creationId xmlns:a16="http://schemas.microsoft.com/office/drawing/2014/main" id="{6C4BEF85-A026-4782-8E3E-C0D66CEFCFFA}"/>
              </a:ext>
            </a:extLst>
          </p:cNvPr>
          <p:cNvPicPr>
            <a:picLocks noChangeAspect="1"/>
          </p:cNvPicPr>
          <p:nvPr/>
        </p:nvPicPr>
        <p:blipFill>
          <a:blip r:embed="rId2"/>
          <a:stretch>
            <a:fillRect/>
          </a:stretch>
        </p:blipFill>
        <p:spPr>
          <a:xfrm>
            <a:off x="977678" y="1981200"/>
            <a:ext cx="5892045" cy="3095625"/>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665AA59-10CF-4591-919B-E7E9583F5630}"/>
              </a:ext>
            </a:extLst>
          </p:cNvPr>
          <p:cNvPicPr>
            <a:picLocks noGrp="1" noChangeAspect="1"/>
          </p:cNvPicPr>
          <p:nvPr>
            <p:ph idx="1"/>
          </p:nvPr>
        </p:nvPicPr>
        <p:blipFill>
          <a:blip r:embed="rId2"/>
          <a:stretch>
            <a:fillRect/>
          </a:stretch>
        </p:blipFill>
        <p:spPr>
          <a:xfrm>
            <a:off x="889397" y="643467"/>
            <a:ext cx="10413205" cy="5571066"/>
          </a:xfrm>
          <a:prstGeom prst="rect">
            <a:avLst/>
          </a:prstGeom>
        </p:spPr>
      </p:pic>
      <p:sp>
        <p:nvSpPr>
          <p:cNvPr id="3" name="Date Placeholder 2">
            <a:extLst>
              <a:ext uri="{FF2B5EF4-FFF2-40B4-BE49-F238E27FC236}">
                <a16:creationId xmlns:a16="http://schemas.microsoft.com/office/drawing/2014/main" id="{FA285A82-BE45-4010-A22C-549A745D77A0}"/>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FD69DC8-C0E2-492F-9749-F796F43B83B9}"/>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BFC13CCD-4700-4DBC-A4B3-38B4F5AB419C}"/>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2750129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A6215CC-FB33-4AAB-83B1-D70FE6E4FB61}"/>
              </a:ext>
            </a:extLst>
          </p:cNvPr>
          <p:cNvPicPr>
            <a:picLocks noGrp="1" noChangeAspect="1"/>
          </p:cNvPicPr>
          <p:nvPr>
            <p:ph idx="1"/>
          </p:nvPr>
        </p:nvPicPr>
        <p:blipFill>
          <a:blip r:embed="rId2"/>
          <a:stretch>
            <a:fillRect/>
          </a:stretch>
        </p:blipFill>
        <p:spPr>
          <a:xfrm>
            <a:off x="1143941" y="643467"/>
            <a:ext cx="9904118" cy="557106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70A3F84-FEC2-464A-B6B4-DBDA81BDAB9D}"/>
                  </a:ext>
                </a:extLst>
              </p14:cNvPr>
              <p14:cNvContentPartPr/>
              <p14:nvPr/>
            </p14:nvContentPartPr>
            <p14:xfrm>
              <a:off x="2118960" y="2122560"/>
              <a:ext cx="80640" cy="41400"/>
            </p14:xfrm>
          </p:contentPart>
        </mc:Choice>
        <mc:Fallback xmlns="">
          <p:pic>
            <p:nvPicPr>
              <p:cNvPr id="2" name="Ink 1">
                <a:extLst>
                  <a:ext uri="{FF2B5EF4-FFF2-40B4-BE49-F238E27FC236}">
                    <a16:creationId xmlns:a16="http://schemas.microsoft.com/office/drawing/2014/main" id="{870A3F84-FEC2-464A-B6B4-DBDA81BDAB9D}"/>
                  </a:ext>
                </a:extLst>
              </p:cNvPr>
              <p:cNvPicPr/>
              <p:nvPr/>
            </p:nvPicPr>
            <p:blipFill>
              <a:blip r:embed="rId9"/>
              <a:stretch>
                <a:fillRect/>
              </a:stretch>
            </p:blipFill>
            <p:spPr>
              <a:xfrm>
                <a:off x="2109600" y="2113200"/>
                <a:ext cx="99360" cy="60120"/>
              </a:xfrm>
              <a:prstGeom prst="rect">
                <a:avLst/>
              </a:prstGeom>
            </p:spPr>
          </p:pic>
        </mc:Fallback>
      </mc:AlternateContent>
      <p:sp>
        <p:nvSpPr>
          <p:cNvPr id="7" name="Date Placeholder 6">
            <a:extLst>
              <a:ext uri="{FF2B5EF4-FFF2-40B4-BE49-F238E27FC236}">
                <a16:creationId xmlns:a16="http://schemas.microsoft.com/office/drawing/2014/main" id="{5ACA9387-5180-4BBC-8815-DC8570BF50DC}"/>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BDCE9248-4C2D-4BA1-B24F-D23CE23A2106}"/>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B4E30AB6-527C-40FE-8D4A-25903A8C3E37}"/>
              </a:ext>
            </a:extLst>
          </p:cNvPr>
          <p:cNvSpPr>
            <a:spLocks noGrp="1"/>
          </p:cNvSpPr>
          <p:nvPr>
            <p:ph type="sldNum" sz="quarter" idx="12"/>
          </p:nvPr>
        </p:nvSpPr>
        <p:spPr/>
        <p:txBody>
          <a:bodyPr/>
          <a:lstStyle/>
          <a:p>
            <a:fld id="{B5CEABB6-07DC-46E8-9B57-56EC44A396E5}" type="slidenum">
              <a:rPr lang="en-US" smtClean="0"/>
              <a:t>11</a:t>
            </a:fld>
            <a:endParaRPr lang="en-US" dirty="0"/>
          </a:p>
        </p:txBody>
      </p:sp>
    </p:spTree>
    <p:extLst>
      <p:ext uri="{BB962C8B-B14F-4D97-AF65-F5344CB8AC3E}">
        <p14:creationId xmlns:p14="http://schemas.microsoft.com/office/powerpoint/2010/main" val="285839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A1BF5DF-46D7-49DE-8FD4-1883B336ADF5}"/>
              </a:ext>
            </a:extLst>
          </p:cNvPr>
          <p:cNvPicPr>
            <a:picLocks noGrp="1" noChangeAspect="1"/>
          </p:cNvPicPr>
          <p:nvPr>
            <p:ph idx="1"/>
          </p:nvPr>
        </p:nvPicPr>
        <p:blipFill>
          <a:blip r:embed="rId2"/>
          <a:stretch>
            <a:fillRect/>
          </a:stretch>
        </p:blipFill>
        <p:spPr>
          <a:xfrm>
            <a:off x="937605" y="643467"/>
            <a:ext cx="10316790" cy="5571066"/>
          </a:xfrm>
          <a:prstGeom prst="rect">
            <a:avLst/>
          </a:prstGeom>
        </p:spPr>
      </p:pic>
      <p:sp>
        <p:nvSpPr>
          <p:cNvPr id="3" name="Date Placeholder 2">
            <a:extLst>
              <a:ext uri="{FF2B5EF4-FFF2-40B4-BE49-F238E27FC236}">
                <a16:creationId xmlns:a16="http://schemas.microsoft.com/office/drawing/2014/main" id="{A4C6B5A7-99C5-4AAE-8B30-C5FADB97B5B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5568624B-B02A-4D0C-A7BE-094B2B4A2E94}"/>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0A6D3443-AC8D-45B0-A6B5-66B2F84E19A4}"/>
              </a:ext>
            </a:extLst>
          </p:cNvPr>
          <p:cNvSpPr>
            <a:spLocks noGrp="1"/>
          </p:cNvSpPr>
          <p:nvPr>
            <p:ph type="sldNum" sz="quarter" idx="12"/>
          </p:nvPr>
        </p:nvSpPr>
        <p:spPr/>
        <p:txBody>
          <a:bodyPr/>
          <a:lstStyle/>
          <a:p>
            <a:fld id="{B5CEABB6-07DC-46E8-9B57-56EC44A396E5}" type="slidenum">
              <a:rPr lang="en-US" smtClean="0"/>
              <a:t>12</a:t>
            </a:fld>
            <a:endParaRPr lang="en-US" dirty="0"/>
          </a:p>
        </p:txBody>
      </p:sp>
    </p:spTree>
    <p:extLst>
      <p:ext uri="{BB962C8B-B14F-4D97-AF65-F5344CB8AC3E}">
        <p14:creationId xmlns:p14="http://schemas.microsoft.com/office/powerpoint/2010/main" val="1116743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F62B15D-4C0D-465C-ACD8-D1536D090660}"/>
              </a:ext>
            </a:extLst>
          </p:cNvPr>
          <p:cNvPicPr>
            <a:picLocks noGrp="1" noChangeAspect="1"/>
          </p:cNvPicPr>
          <p:nvPr>
            <p:ph idx="1"/>
          </p:nvPr>
        </p:nvPicPr>
        <p:blipFill>
          <a:blip r:embed="rId2"/>
          <a:stretch>
            <a:fillRect/>
          </a:stretch>
        </p:blipFill>
        <p:spPr>
          <a:xfrm>
            <a:off x="1099527" y="136525"/>
            <a:ext cx="9992946" cy="5571066"/>
          </a:xfrm>
          <a:prstGeom prst="rect">
            <a:avLst/>
          </a:prstGeom>
        </p:spPr>
      </p:pic>
      <p:sp>
        <p:nvSpPr>
          <p:cNvPr id="3" name="Date Placeholder 2">
            <a:extLst>
              <a:ext uri="{FF2B5EF4-FFF2-40B4-BE49-F238E27FC236}">
                <a16:creationId xmlns:a16="http://schemas.microsoft.com/office/drawing/2014/main" id="{0735163C-4CF3-4711-A642-7EB2D482001E}"/>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75931D8-0985-489B-8783-3D0D7BCA91F2}"/>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1548DF20-A074-4C1D-A74E-D0401BF45F1C}"/>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8" name="TextBox 7">
            <a:extLst>
              <a:ext uri="{FF2B5EF4-FFF2-40B4-BE49-F238E27FC236}">
                <a16:creationId xmlns:a16="http://schemas.microsoft.com/office/drawing/2014/main" id="{B2570C71-5FC5-4159-802A-91197BBE2463}"/>
              </a:ext>
            </a:extLst>
          </p:cNvPr>
          <p:cNvSpPr txBox="1"/>
          <p:nvPr/>
        </p:nvSpPr>
        <p:spPr>
          <a:xfrm>
            <a:off x="1676400" y="5710019"/>
            <a:ext cx="9144000" cy="584775"/>
          </a:xfrm>
          <a:prstGeom prst="rect">
            <a:avLst/>
          </a:prstGeom>
          <a:noFill/>
        </p:spPr>
        <p:txBody>
          <a:bodyPr wrap="square">
            <a:spAutoFit/>
          </a:bodyPr>
          <a:lstStyle/>
          <a:p>
            <a:r>
              <a:rPr lang="en-US" sz="1600" dirty="0"/>
              <a:t>Champagne is a sparkling wine originated and produced in the Champagne wine region of France under the rules of the appellation, which demand specific vineyard practices, sourcing of grapes exclusively </a:t>
            </a:r>
          </a:p>
        </p:txBody>
      </p:sp>
    </p:spTree>
    <p:extLst>
      <p:ext uri="{BB962C8B-B14F-4D97-AF65-F5344CB8AC3E}">
        <p14:creationId xmlns:p14="http://schemas.microsoft.com/office/powerpoint/2010/main" val="155537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D51AAA4C-4EF7-4E65-8656-2E7F1A69D5C2}"/>
              </a:ext>
            </a:extLst>
          </p:cNvPr>
          <p:cNvPicPr>
            <a:picLocks noGrp="1" noChangeAspect="1"/>
          </p:cNvPicPr>
          <p:nvPr>
            <p:ph idx="1"/>
          </p:nvPr>
        </p:nvPicPr>
        <p:blipFill>
          <a:blip r:embed="rId2"/>
          <a:stretch>
            <a:fillRect/>
          </a:stretch>
        </p:blipFill>
        <p:spPr>
          <a:xfrm>
            <a:off x="2200149" y="643467"/>
            <a:ext cx="7791701" cy="5571066"/>
          </a:xfrm>
          <a:prstGeom prst="rect">
            <a:avLst/>
          </a:prstGeom>
        </p:spPr>
      </p:pic>
      <p:sp>
        <p:nvSpPr>
          <p:cNvPr id="3" name="Date Placeholder 2">
            <a:extLst>
              <a:ext uri="{FF2B5EF4-FFF2-40B4-BE49-F238E27FC236}">
                <a16:creationId xmlns:a16="http://schemas.microsoft.com/office/drawing/2014/main" id="{0422DC70-62A3-4862-BFB1-D6FBCC857A7B}"/>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13E19888-D339-4028-B339-75B9D0322497}"/>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7A168D6A-FFF3-4344-9565-968CF89B95B6}"/>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1217094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51B8586-B2AD-4F9E-A7A5-9975847E45C4}"/>
              </a:ext>
            </a:extLst>
          </p:cNvPr>
          <p:cNvPicPr>
            <a:picLocks noGrp="1" noChangeAspect="1"/>
          </p:cNvPicPr>
          <p:nvPr>
            <p:ph idx="1"/>
          </p:nvPr>
        </p:nvPicPr>
        <p:blipFill>
          <a:blip r:embed="rId2"/>
          <a:stretch>
            <a:fillRect/>
          </a:stretch>
        </p:blipFill>
        <p:spPr>
          <a:xfrm>
            <a:off x="790222" y="643467"/>
            <a:ext cx="10611555" cy="5571066"/>
          </a:xfrm>
          <a:prstGeom prst="rect">
            <a:avLst/>
          </a:prstGeom>
        </p:spPr>
      </p:pic>
      <p:pic>
        <p:nvPicPr>
          <p:cNvPr id="8" name="Picture 7">
            <a:extLst>
              <a:ext uri="{FF2B5EF4-FFF2-40B4-BE49-F238E27FC236}">
                <a16:creationId xmlns:a16="http://schemas.microsoft.com/office/drawing/2014/main" id="{3AAFC9C0-AF76-4CC2-AB9E-CCC5F27C64AA}"/>
              </a:ext>
            </a:extLst>
          </p:cNvPr>
          <p:cNvPicPr>
            <a:picLocks noChangeAspect="1"/>
          </p:cNvPicPr>
          <p:nvPr/>
        </p:nvPicPr>
        <p:blipFill>
          <a:blip r:embed="rId3"/>
          <a:stretch>
            <a:fillRect/>
          </a:stretch>
        </p:blipFill>
        <p:spPr>
          <a:xfrm>
            <a:off x="6705599" y="2286000"/>
            <a:ext cx="394647" cy="383685"/>
          </a:xfrm>
          <a:prstGeom prst="rect">
            <a:avLst/>
          </a:prstGeom>
        </p:spPr>
      </p:pic>
      <p:sp>
        <p:nvSpPr>
          <p:cNvPr id="3" name="Date Placeholder 2">
            <a:extLst>
              <a:ext uri="{FF2B5EF4-FFF2-40B4-BE49-F238E27FC236}">
                <a16:creationId xmlns:a16="http://schemas.microsoft.com/office/drawing/2014/main" id="{82115494-D22A-424C-8409-EF3628C820DB}"/>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DE93408-D685-44DE-9DB3-6CCC2E1283FB}"/>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9CFC1B8A-E8C9-45A9-8275-1762D2DA156D}"/>
              </a:ext>
            </a:extLst>
          </p:cNvPr>
          <p:cNvSpPr>
            <a:spLocks noGrp="1"/>
          </p:cNvSpPr>
          <p:nvPr>
            <p:ph type="sldNum" sz="quarter" idx="12"/>
          </p:nvPr>
        </p:nvSpPr>
        <p:spPr/>
        <p:txBody>
          <a:bodyPr/>
          <a:lstStyle/>
          <a:p>
            <a:fld id="{B5CEABB6-07DC-46E8-9B57-56EC44A396E5}" type="slidenum">
              <a:rPr lang="en-US" smtClean="0"/>
              <a:t>15</a:t>
            </a:fld>
            <a:endParaRPr lang="en-US" dirty="0"/>
          </a:p>
        </p:txBody>
      </p:sp>
    </p:spTree>
    <p:extLst>
      <p:ext uri="{BB962C8B-B14F-4D97-AF65-F5344CB8AC3E}">
        <p14:creationId xmlns:p14="http://schemas.microsoft.com/office/powerpoint/2010/main" val="1740034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529A4B9-85B4-4F0E-94FD-BE1F5EF698EA}"/>
              </a:ext>
            </a:extLst>
          </p:cNvPr>
          <p:cNvPicPr>
            <a:picLocks noGrp="1" noChangeAspect="1"/>
          </p:cNvPicPr>
          <p:nvPr>
            <p:ph idx="1"/>
          </p:nvPr>
        </p:nvPicPr>
        <p:blipFill>
          <a:blip r:embed="rId2"/>
          <a:stretch>
            <a:fillRect/>
          </a:stretch>
        </p:blipFill>
        <p:spPr>
          <a:xfrm>
            <a:off x="1187572" y="643467"/>
            <a:ext cx="9816855" cy="5571066"/>
          </a:xfrm>
          <a:prstGeom prst="rect">
            <a:avLst/>
          </a:prstGeom>
        </p:spPr>
      </p:pic>
      <p:sp>
        <p:nvSpPr>
          <p:cNvPr id="2" name="Date Placeholder 1">
            <a:extLst>
              <a:ext uri="{FF2B5EF4-FFF2-40B4-BE49-F238E27FC236}">
                <a16:creationId xmlns:a16="http://schemas.microsoft.com/office/drawing/2014/main" id="{0BA3EA98-0BE6-429C-B7F6-59400FBA206A}"/>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1D1FF56D-F491-4D84-9ABA-D94267CEA546}"/>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3D1DD455-9095-4156-AFBA-D59EC1FEC3D6}"/>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1536549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2FD5151-81F0-427A-B62C-8D561A3C3175}"/>
              </a:ext>
            </a:extLst>
          </p:cNvPr>
          <p:cNvPicPr>
            <a:picLocks noGrp="1" noChangeAspect="1"/>
          </p:cNvPicPr>
          <p:nvPr>
            <p:ph idx="1"/>
          </p:nvPr>
        </p:nvPicPr>
        <p:blipFill>
          <a:blip r:embed="rId2"/>
          <a:stretch>
            <a:fillRect/>
          </a:stretch>
        </p:blipFill>
        <p:spPr>
          <a:xfrm>
            <a:off x="1209099" y="643467"/>
            <a:ext cx="9773801" cy="5571066"/>
          </a:xfrm>
          <a:prstGeom prst="rect">
            <a:avLst/>
          </a:prstGeom>
        </p:spPr>
      </p:pic>
      <p:sp>
        <p:nvSpPr>
          <p:cNvPr id="3" name="Date Placeholder 2">
            <a:extLst>
              <a:ext uri="{FF2B5EF4-FFF2-40B4-BE49-F238E27FC236}">
                <a16:creationId xmlns:a16="http://schemas.microsoft.com/office/drawing/2014/main" id="{58CE1DDE-0B57-4776-A98A-9CA1F6553A94}"/>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E94DF5D7-58A9-4FDE-B7F6-54B9468D0832}"/>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B0503E8E-1BC7-4395-9216-1BBA6365F8CB}"/>
              </a:ext>
            </a:extLst>
          </p:cNvPr>
          <p:cNvSpPr>
            <a:spLocks noGrp="1"/>
          </p:cNvSpPr>
          <p:nvPr>
            <p:ph type="sldNum" sz="quarter" idx="12"/>
          </p:nvPr>
        </p:nvSpPr>
        <p:spPr/>
        <p:txBody>
          <a:bodyPr/>
          <a:lstStyle/>
          <a:p>
            <a:fld id="{B5CEABB6-07DC-46E8-9B57-56EC44A396E5}" type="slidenum">
              <a:rPr lang="en-US" smtClean="0"/>
              <a:t>17</a:t>
            </a:fld>
            <a:endParaRPr lang="en-US" dirty="0"/>
          </a:p>
        </p:txBody>
      </p:sp>
    </p:spTree>
    <p:extLst>
      <p:ext uri="{BB962C8B-B14F-4D97-AF65-F5344CB8AC3E}">
        <p14:creationId xmlns:p14="http://schemas.microsoft.com/office/powerpoint/2010/main" val="2320920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C20A10C-5098-4374-B64B-BF7AD54A8819}"/>
              </a:ext>
            </a:extLst>
          </p:cNvPr>
          <p:cNvPicPr>
            <a:picLocks noGrp="1" noChangeAspect="1"/>
          </p:cNvPicPr>
          <p:nvPr>
            <p:ph idx="1"/>
          </p:nvPr>
        </p:nvPicPr>
        <p:blipFill>
          <a:blip r:embed="rId2"/>
          <a:stretch>
            <a:fillRect/>
          </a:stretch>
        </p:blipFill>
        <p:spPr>
          <a:xfrm>
            <a:off x="1031393" y="643467"/>
            <a:ext cx="10129213" cy="5571066"/>
          </a:xfrm>
          <a:prstGeom prst="rect">
            <a:avLst/>
          </a:prstGeom>
        </p:spPr>
      </p:pic>
      <p:sp>
        <p:nvSpPr>
          <p:cNvPr id="3" name="Date Placeholder 2">
            <a:extLst>
              <a:ext uri="{FF2B5EF4-FFF2-40B4-BE49-F238E27FC236}">
                <a16:creationId xmlns:a16="http://schemas.microsoft.com/office/drawing/2014/main" id="{8BA6AD28-80F2-4A3B-808E-1A5CDB85941E}"/>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31B8F00-6A5F-414F-A6F9-FFA9EF131CC5}"/>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EA970DA9-3941-4303-866D-EB02091CEF33}"/>
              </a:ext>
            </a:extLst>
          </p:cNvPr>
          <p:cNvSpPr>
            <a:spLocks noGrp="1"/>
          </p:cNvSpPr>
          <p:nvPr>
            <p:ph type="sldNum" sz="quarter" idx="12"/>
          </p:nvPr>
        </p:nvSpPr>
        <p:spPr/>
        <p:txBody>
          <a:bodyPr/>
          <a:lstStyle/>
          <a:p>
            <a:fld id="{B5CEABB6-07DC-46E8-9B57-56EC44A396E5}" type="slidenum">
              <a:rPr lang="en-US" smtClean="0"/>
              <a:t>18</a:t>
            </a:fld>
            <a:endParaRPr lang="en-US" dirty="0"/>
          </a:p>
        </p:txBody>
      </p:sp>
    </p:spTree>
    <p:extLst>
      <p:ext uri="{BB962C8B-B14F-4D97-AF65-F5344CB8AC3E}">
        <p14:creationId xmlns:p14="http://schemas.microsoft.com/office/powerpoint/2010/main" val="3697522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A7B826D-553A-4556-B905-E9C898A3CC0B}"/>
              </a:ext>
            </a:extLst>
          </p:cNvPr>
          <p:cNvPicPr>
            <a:picLocks noGrp="1" noChangeAspect="1"/>
          </p:cNvPicPr>
          <p:nvPr>
            <p:ph idx="1"/>
          </p:nvPr>
        </p:nvPicPr>
        <p:blipFill>
          <a:blip r:embed="rId2"/>
          <a:stretch>
            <a:fillRect/>
          </a:stretch>
        </p:blipFill>
        <p:spPr>
          <a:xfrm>
            <a:off x="1313969" y="643467"/>
            <a:ext cx="9564061" cy="5571066"/>
          </a:xfrm>
          <a:prstGeom prst="rect">
            <a:avLst/>
          </a:prstGeom>
        </p:spPr>
      </p:pic>
      <p:sp>
        <p:nvSpPr>
          <p:cNvPr id="2" name="Date Placeholder 1">
            <a:extLst>
              <a:ext uri="{FF2B5EF4-FFF2-40B4-BE49-F238E27FC236}">
                <a16:creationId xmlns:a16="http://schemas.microsoft.com/office/drawing/2014/main" id="{057EB54C-0FDA-4627-A59E-C0491E1446C2}"/>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43B9A3B6-93CB-4269-B144-1E70DAB548AD}"/>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CE32799E-0C9C-490B-BFF5-A806D94EA6A5}"/>
              </a:ext>
            </a:extLst>
          </p:cNvPr>
          <p:cNvSpPr>
            <a:spLocks noGrp="1"/>
          </p:cNvSpPr>
          <p:nvPr>
            <p:ph type="sldNum" sz="quarter" idx="12"/>
          </p:nvPr>
        </p:nvSpPr>
        <p:spPr/>
        <p:txBody>
          <a:bodyPr/>
          <a:lstStyle/>
          <a:p>
            <a:fld id="{B5CEABB6-07DC-46E8-9B57-56EC44A396E5}" type="slidenum">
              <a:rPr lang="en-US" smtClean="0"/>
              <a:t>19</a:t>
            </a:fld>
            <a:endParaRPr lang="en-US" dirty="0"/>
          </a:p>
        </p:txBody>
      </p:sp>
    </p:spTree>
    <p:extLst>
      <p:ext uri="{BB962C8B-B14F-4D97-AF65-F5344CB8AC3E}">
        <p14:creationId xmlns:p14="http://schemas.microsoft.com/office/powerpoint/2010/main" val="4273604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 WE</a:t>
            </a:r>
            <a:br>
              <a:rPr lang="en-US" dirty="0"/>
            </a:br>
            <a:br>
              <a:rPr lang="en-US" dirty="0"/>
            </a:br>
            <a:r>
              <a:rPr lang="en-US" dirty="0"/>
              <a:t>https://forms.office.com/r/bxVTM2Cr8Z</a:t>
            </a:r>
          </a:p>
        </p:txBody>
      </p:sp>
      <p:pic>
        <p:nvPicPr>
          <p:cNvPr id="4" name="Picture 3">
            <a:extLst>
              <a:ext uri="{FF2B5EF4-FFF2-40B4-BE49-F238E27FC236}">
                <a16:creationId xmlns:a16="http://schemas.microsoft.com/office/drawing/2014/main" id="{993F32AF-01ED-44B2-BA04-9C1080EFF231}"/>
              </a:ext>
            </a:extLst>
          </p:cNvPr>
          <p:cNvPicPr>
            <a:picLocks noChangeAspect="1"/>
          </p:cNvPicPr>
          <p:nvPr/>
        </p:nvPicPr>
        <p:blipFill>
          <a:blip r:embed="rId2"/>
          <a:stretch>
            <a:fillRect/>
          </a:stretch>
        </p:blipFill>
        <p:spPr>
          <a:xfrm>
            <a:off x="5943600" y="762000"/>
            <a:ext cx="5334000" cy="5334000"/>
          </a:xfrm>
          <a:prstGeom prst="rect">
            <a:avLst/>
          </a:prstGeom>
        </p:spPr>
      </p:pic>
      <p:sp>
        <p:nvSpPr>
          <p:cNvPr id="5" name="Date Placeholder 4">
            <a:extLst>
              <a:ext uri="{FF2B5EF4-FFF2-40B4-BE49-F238E27FC236}">
                <a16:creationId xmlns:a16="http://schemas.microsoft.com/office/drawing/2014/main" id="{820A8263-9816-41CE-9887-2CF3C8F67D89}"/>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765EF797-A1AD-41FD-80D9-3B8D83313ED3}"/>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576B95C2-71FD-4BE4-994C-7DAD3CF0223F}"/>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4A04CC4-2F33-4C6B-B062-3860CE8C572B}"/>
              </a:ext>
            </a:extLst>
          </p:cNvPr>
          <p:cNvPicPr>
            <a:picLocks noGrp="1" noChangeAspect="1"/>
          </p:cNvPicPr>
          <p:nvPr>
            <p:ph idx="1"/>
          </p:nvPr>
        </p:nvPicPr>
        <p:blipFill>
          <a:blip r:embed="rId2"/>
          <a:stretch>
            <a:fillRect/>
          </a:stretch>
        </p:blipFill>
        <p:spPr>
          <a:xfrm>
            <a:off x="1529551" y="643467"/>
            <a:ext cx="9132897" cy="5571066"/>
          </a:xfrm>
          <a:prstGeom prst="rect">
            <a:avLst/>
          </a:prstGeom>
        </p:spPr>
      </p:pic>
      <p:sp>
        <p:nvSpPr>
          <p:cNvPr id="3" name="Date Placeholder 2">
            <a:extLst>
              <a:ext uri="{FF2B5EF4-FFF2-40B4-BE49-F238E27FC236}">
                <a16:creationId xmlns:a16="http://schemas.microsoft.com/office/drawing/2014/main" id="{2108E250-6B38-48DB-BB88-6E13609EF79D}"/>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5AED328F-F7AD-4C17-8BB5-B89F90BF9337}"/>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13BB8AE8-9156-4D53-A712-D128281D2F88}"/>
              </a:ext>
            </a:extLst>
          </p:cNvPr>
          <p:cNvSpPr>
            <a:spLocks noGrp="1"/>
          </p:cNvSpPr>
          <p:nvPr>
            <p:ph type="sldNum" sz="quarter" idx="12"/>
          </p:nvPr>
        </p:nvSpPr>
        <p:spPr/>
        <p:txBody>
          <a:bodyPr/>
          <a:lstStyle/>
          <a:p>
            <a:fld id="{B5CEABB6-07DC-46E8-9B57-56EC44A396E5}" type="slidenum">
              <a:rPr lang="en-US" smtClean="0"/>
              <a:t>20</a:t>
            </a:fld>
            <a:endParaRPr lang="en-US" dirty="0"/>
          </a:p>
        </p:txBody>
      </p:sp>
    </p:spTree>
    <p:extLst>
      <p:ext uri="{BB962C8B-B14F-4D97-AF65-F5344CB8AC3E}">
        <p14:creationId xmlns:p14="http://schemas.microsoft.com/office/powerpoint/2010/main" val="3232494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DD05DCB-9776-4D3B-B69F-E61240DBF795}"/>
              </a:ext>
            </a:extLst>
          </p:cNvPr>
          <p:cNvPicPr>
            <a:picLocks noGrp="1" noChangeAspect="1"/>
          </p:cNvPicPr>
          <p:nvPr>
            <p:ph idx="1"/>
          </p:nvPr>
        </p:nvPicPr>
        <p:blipFill>
          <a:blip r:embed="rId2"/>
          <a:stretch>
            <a:fillRect/>
          </a:stretch>
        </p:blipFill>
        <p:spPr>
          <a:xfrm>
            <a:off x="1442667" y="338667"/>
            <a:ext cx="9306665" cy="5909733"/>
          </a:xfrm>
          <a:prstGeom prst="rect">
            <a:avLst/>
          </a:prstGeom>
        </p:spPr>
      </p:pic>
      <p:sp>
        <p:nvSpPr>
          <p:cNvPr id="3" name="Date Placeholder 2">
            <a:extLst>
              <a:ext uri="{FF2B5EF4-FFF2-40B4-BE49-F238E27FC236}">
                <a16:creationId xmlns:a16="http://schemas.microsoft.com/office/drawing/2014/main" id="{DEC3DF50-812E-4211-A715-6F9A33B47A4D}"/>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3D1CB767-3232-4576-B4BA-D7DD304BECA8}"/>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27C028FA-F7A6-4180-9AB7-1C914DCDDCA4}"/>
              </a:ext>
            </a:extLst>
          </p:cNvPr>
          <p:cNvSpPr>
            <a:spLocks noGrp="1"/>
          </p:cNvSpPr>
          <p:nvPr>
            <p:ph type="sldNum" sz="quarter" idx="12"/>
          </p:nvPr>
        </p:nvSpPr>
        <p:spPr/>
        <p:txBody>
          <a:bodyPr/>
          <a:lstStyle/>
          <a:p>
            <a:fld id="{B5CEABB6-07DC-46E8-9B57-56EC44A396E5}" type="slidenum">
              <a:rPr lang="en-US" smtClean="0"/>
              <a:t>21</a:t>
            </a:fld>
            <a:endParaRPr lang="en-US" dirty="0"/>
          </a:p>
        </p:txBody>
      </p:sp>
    </p:spTree>
    <p:extLst>
      <p:ext uri="{BB962C8B-B14F-4D97-AF65-F5344CB8AC3E}">
        <p14:creationId xmlns:p14="http://schemas.microsoft.com/office/powerpoint/2010/main" val="3498540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A2120FC-5465-4863-9973-FB355915C028}"/>
              </a:ext>
            </a:extLst>
          </p:cNvPr>
          <p:cNvPicPr>
            <a:picLocks noGrp="1" noChangeAspect="1"/>
          </p:cNvPicPr>
          <p:nvPr>
            <p:ph idx="1"/>
          </p:nvPr>
        </p:nvPicPr>
        <p:blipFill>
          <a:blip r:embed="rId2"/>
          <a:stretch>
            <a:fillRect/>
          </a:stretch>
        </p:blipFill>
        <p:spPr>
          <a:xfrm>
            <a:off x="1313969" y="643467"/>
            <a:ext cx="9564061" cy="5571066"/>
          </a:xfrm>
          <a:prstGeom prst="rect">
            <a:avLst/>
          </a:prstGeom>
        </p:spPr>
      </p:pic>
      <p:sp>
        <p:nvSpPr>
          <p:cNvPr id="3" name="Date Placeholder 2">
            <a:extLst>
              <a:ext uri="{FF2B5EF4-FFF2-40B4-BE49-F238E27FC236}">
                <a16:creationId xmlns:a16="http://schemas.microsoft.com/office/drawing/2014/main" id="{A339E8D2-06B2-4FFA-941F-0517988A18A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41BF1F42-97A5-49F4-93FE-BABC811DC6E5}"/>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FB32396F-582F-40B4-A3A2-BB293772609B}"/>
              </a:ext>
            </a:extLst>
          </p:cNvPr>
          <p:cNvSpPr>
            <a:spLocks noGrp="1"/>
          </p:cNvSpPr>
          <p:nvPr>
            <p:ph type="sldNum" sz="quarter" idx="12"/>
          </p:nvPr>
        </p:nvSpPr>
        <p:spPr/>
        <p:txBody>
          <a:bodyPr/>
          <a:lstStyle/>
          <a:p>
            <a:fld id="{B5CEABB6-07DC-46E8-9B57-56EC44A396E5}" type="slidenum">
              <a:rPr lang="en-US" smtClean="0"/>
              <a:t>22</a:t>
            </a:fld>
            <a:endParaRPr lang="en-US" dirty="0"/>
          </a:p>
        </p:txBody>
      </p:sp>
    </p:spTree>
    <p:extLst>
      <p:ext uri="{BB962C8B-B14F-4D97-AF65-F5344CB8AC3E}">
        <p14:creationId xmlns:p14="http://schemas.microsoft.com/office/powerpoint/2010/main" val="1218652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F5E5649-32A8-44C1-9E91-B728C997CACE}"/>
              </a:ext>
            </a:extLst>
          </p:cNvPr>
          <p:cNvPicPr>
            <a:picLocks noGrp="1" noChangeAspect="1"/>
          </p:cNvPicPr>
          <p:nvPr>
            <p:ph idx="1"/>
          </p:nvPr>
        </p:nvPicPr>
        <p:blipFill>
          <a:blip r:embed="rId2"/>
          <a:stretch>
            <a:fillRect/>
          </a:stretch>
        </p:blipFill>
        <p:spPr>
          <a:xfrm>
            <a:off x="1674519" y="643467"/>
            <a:ext cx="8842962" cy="5571066"/>
          </a:xfrm>
          <a:prstGeom prst="rect">
            <a:avLst/>
          </a:prstGeom>
        </p:spPr>
      </p:pic>
      <p:sp>
        <p:nvSpPr>
          <p:cNvPr id="3" name="Date Placeholder 2">
            <a:extLst>
              <a:ext uri="{FF2B5EF4-FFF2-40B4-BE49-F238E27FC236}">
                <a16:creationId xmlns:a16="http://schemas.microsoft.com/office/drawing/2014/main" id="{71315EFE-C150-406E-ACD7-E580A6EFF774}"/>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5138965-278F-4BFE-B2DA-A8DE4BE09928}"/>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FE765976-B96E-41FC-B7CF-425FE1604FE7}"/>
              </a:ext>
            </a:extLst>
          </p:cNvPr>
          <p:cNvSpPr>
            <a:spLocks noGrp="1"/>
          </p:cNvSpPr>
          <p:nvPr>
            <p:ph type="sldNum" sz="quarter" idx="12"/>
          </p:nvPr>
        </p:nvSpPr>
        <p:spPr/>
        <p:txBody>
          <a:bodyPr/>
          <a:lstStyle/>
          <a:p>
            <a:fld id="{B5CEABB6-07DC-46E8-9B57-56EC44A396E5}" type="slidenum">
              <a:rPr lang="en-US" smtClean="0"/>
              <a:t>23</a:t>
            </a:fld>
            <a:endParaRPr lang="en-US" dirty="0"/>
          </a:p>
        </p:txBody>
      </p:sp>
    </p:spTree>
    <p:extLst>
      <p:ext uri="{BB962C8B-B14F-4D97-AF65-F5344CB8AC3E}">
        <p14:creationId xmlns:p14="http://schemas.microsoft.com/office/powerpoint/2010/main" val="2714836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3C921F11-3432-47BC-BDE2-AD550275FB52}"/>
              </a:ext>
            </a:extLst>
          </p:cNvPr>
          <p:cNvSpPr>
            <a:spLocks noGrp="1" noChangeArrowheads="1"/>
          </p:cNvSpPr>
          <p:nvPr>
            <p:ph type="title"/>
          </p:nvPr>
        </p:nvSpPr>
        <p:spPr/>
        <p:txBody>
          <a:bodyPr/>
          <a:lstStyle/>
          <a:p>
            <a:r>
              <a:rPr lang="en-US" altLang="en-US"/>
              <a:t>US Patent Process</a:t>
            </a:r>
          </a:p>
        </p:txBody>
      </p:sp>
      <p:sp>
        <p:nvSpPr>
          <p:cNvPr id="116739" name="Line 3">
            <a:extLst>
              <a:ext uri="{FF2B5EF4-FFF2-40B4-BE49-F238E27FC236}">
                <a16:creationId xmlns:a16="http://schemas.microsoft.com/office/drawing/2014/main" id="{638592D2-F537-4206-8EF0-E37A1D5BD98C}"/>
              </a:ext>
            </a:extLst>
          </p:cNvPr>
          <p:cNvSpPr>
            <a:spLocks noChangeShapeType="1"/>
          </p:cNvSpPr>
          <p:nvPr/>
        </p:nvSpPr>
        <p:spPr bwMode="auto">
          <a:xfrm>
            <a:off x="2209800" y="3429000"/>
            <a:ext cx="7391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0" name="Line 4">
            <a:extLst>
              <a:ext uri="{FF2B5EF4-FFF2-40B4-BE49-F238E27FC236}">
                <a16:creationId xmlns:a16="http://schemas.microsoft.com/office/drawing/2014/main" id="{DBFD33BD-AC06-4AA1-A18A-99CE94856F90}"/>
              </a:ext>
            </a:extLst>
          </p:cNvPr>
          <p:cNvSpPr>
            <a:spLocks noChangeShapeType="1"/>
          </p:cNvSpPr>
          <p:nvPr/>
        </p:nvSpPr>
        <p:spPr bwMode="auto">
          <a:xfrm>
            <a:off x="2209800" y="32004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1" name="Line 5">
            <a:extLst>
              <a:ext uri="{FF2B5EF4-FFF2-40B4-BE49-F238E27FC236}">
                <a16:creationId xmlns:a16="http://schemas.microsoft.com/office/drawing/2014/main" id="{82327FD2-76D5-4B0C-A5AF-B76830BEEE82}"/>
              </a:ext>
            </a:extLst>
          </p:cNvPr>
          <p:cNvSpPr>
            <a:spLocks noChangeShapeType="1"/>
          </p:cNvSpPr>
          <p:nvPr/>
        </p:nvSpPr>
        <p:spPr bwMode="auto">
          <a:xfrm>
            <a:off x="4876800" y="31242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2" name="Line 6">
            <a:extLst>
              <a:ext uri="{FF2B5EF4-FFF2-40B4-BE49-F238E27FC236}">
                <a16:creationId xmlns:a16="http://schemas.microsoft.com/office/drawing/2014/main" id="{BA7F514C-F858-4EEC-8F28-DEE0EF5FB3FB}"/>
              </a:ext>
            </a:extLst>
          </p:cNvPr>
          <p:cNvSpPr>
            <a:spLocks noChangeShapeType="1"/>
          </p:cNvSpPr>
          <p:nvPr/>
        </p:nvSpPr>
        <p:spPr bwMode="auto">
          <a:xfrm>
            <a:off x="6096000" y="27432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3" name="Text Box 7">
            <a:extLst>
              <a:ext uri="{FF2B5EF4-FFF2-40B4-BE49-F238E27FC236}">
                <a16:creationId xmlns:a16="http://schemas.microsoft.com/office/drawing/2014/main" id="{FC702E14-3ABE-4F70-BB2E-B4F40C1510D3}"/>
              </a:ext>
            </a:extLst>
          </p:cNvPr>
          <p:cNvSpPr txBox="1">
            <a:spLocks noChangeArrowheads="1"/>
          </p:cNvSpPr>
          <p:nvPr/>
        </p:nvSpPr>
        <p:spPr bwMode="auto">
          <a:xfrm>
            <a:off x="2057401" y="3886200"/>
            <a:ext cx="12968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File</a:t>
            </a:r>
          </a:p>
          <a:p>
            <a:pPr>
              <a:spcBef>
                <a:spcPct val="0"/>
              </a:spcBef>
              <a:buFontTx/>
              <a:buNone/>
            </a:pPr>
            <a:r>
              <a:rPr lang="en-US" altLang="en-US" sz="1400"/>
              <a:t>US Application</a:t>
            </a:r>
          </a:p>
        </p:txBody>
      </p:sp>
      <p:sp>
        <p:nvSpPr>
          <p:cNvPr id="116744" name="Text Box 8">
            <a:extLst>
              <a:ext uri="{FF2B5EF4-FFF2-40B4-BE49-F238E27FC236}">
                <a16:creationId xmlns:a16="http://schemas.microsoft.com/office/drawing/2014/main" id="{5E712948-4B06-4144-8934-736D2064259B}"/>
              </a:ext>
            </a:extLst>
          </p:cNvPr>
          <p:cNvSpPr txBox="1">
            <a:spLocks noChangeArrowheads="1"/>
          </p:cNvSpPr>
          <p:nvPr/>
        </p:nvSpPr>
        <p:spPr bwMode="auto">
          <a:xfrm>
            <a:off x="3032126" y="3059113"/>
            <a:ext cx="930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12 months</a:t>
            </a:r>
          </a:p>
        </p:txBody>
      </p:sp>
      <p:sp>
        <p:nvSpPr>
          <p:cNvPr id="116745" name="Line 9">
            <a:extLst>
              <a:ext uri="{FF2B5EF4-FFF2-40B4-BE49-F238E27FC236}">
                <a16:creationId xmlns:a16="http://schemas.microsoft.com/office/drawing/2014/main" id="{2A781F3B-6A46-45D0-BFF4-40989EA4D3F4}"/>
              </a:ext>
            </a:extLst>
          </p:cNvPr>
          <p:cNvSpPr>
            <a:spLocks noChangeShapeType="1"/>
          </p:cNvSpPr>
          <p:nvPr/>
        </p:nvSpPr>
        <p:spPr bwMode="auto">
          <a:xfrm flipH="1">
            <a:off x="2286000" y="32766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6" name="Line 10">
            <a:extLst>
              <a:ext uri="{FF2B5EF4-FFF2-40B4-BE49-F238E27FC236}">
                <a16:creationId xmlns:a16="http://schemas.microsoft.com/office/drawing/2014/main" id="{CBE5D329-C278-4B2C-92D3-E02786C4F02C}"/>
              </a:ext>
            </a:extLst>
          </p:cNvPr>
          <p:cNvSpPr>
            <a:spLocks noChangeShapeType="1"/>
          </p:cNvSpPr>
          <p:nvPr/>
        </p:nvSpPr>
        <p:spPr bwMode="auto">
          <a:xfrm>
            <a:off x="3962400" y="32766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7" name="Text Box 11">
            <a:extLst>
              <a:ext uri="{FF2B5EF4-FFF2-40B4-BE49-F238E27FC236}">
                <a16:creationId xmlns:a16="http://schemas.microsoft.com/office/drawing/2014/main" id="{DB96006B-F1C5-473B-A3A1-F5ABE4124FD3}"/>
              </a:ext>
            </a:extLst>
          </p:cNvPr>
          <p:cNvSpPr txBox="1">
            <a:spLocks noChangeArrowheads="1"/>
          </p:cNvSpPr>
          <p:nvPr/>
        </p:nvSpPr>
        <p:spPr bwMode="auto">
          <a:xfrm>
            <a:off x="5105401" y="3048000"/>
            <a:ext cx="8413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6 months</a:t>
            </a:r>
          </a:p>
        </p:txBody>
      </p:sp>
      <p:sp>
        <p:nvSpPr>
          <p:cNvPr id="116748" name="Line 12">
            <a:extLst>
              <a:ext uri="{FF2B5EF4-FFF2-40B4-BE49-F238E27FC236}">
                <a16:creationId xmlns:a16="http://schemas.microsoft.com/office/drawing/2014/main" id="{A45A9F0A-7396-455C-BC24-0DCAFFB04C91}"/>
              </a:ext>
            </a:extLst>
          </p:cNvPr>
          <p:cNvSpPr>
            <a:spLocks noChangeShapeType="1"/>
          </p:cNvSpPr>
          <p:nvPr/>
        </p:nvSpPr>
        <p:spPr bwMode="auto">
          <a:xfrm flipH="1">
            <a:off x="4876800" y="32004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9" name="Line 13">
            <a:extLst>
              <a:ext uri="{FF2B5EF4-FFF2-40B4-BE49-F238E27FC236}">
                <a16:creationId xmlns:a16="http://schemas.microsoft.com/office/drawing/2014/main" id="{076A3D92-5F30-45B9-8E63-9B23E8DA4280}"/>
              </a:ext>
            </a:extLst>
          </p:cNvPr>
          <p:cNvSpPr>
            <a:spLocks noChangeShapeType="1"/>
          </p:cNvSpPr>
          <p:nvPr/>
        </p:nvSpPr>
        <p:spPr bwMode="auto">
          <a:xfrm>
            <a:off x="5867400" y="32004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0" name="Text Box 14">
            <a:extLst>
              <a:ext uri="{FF2B5EF4-FFF2-40B4-BE49-F238E27FC236}">
                <a16:creationId xmlns:a16="http://schemas.microsoft.com/office/drawing/2014/main" id="{ADB89687-9C36-44D8-8351-033ED8961E3A}"/>
              </a:ext>
            </a:extLst>
          </p:cNvPr>
          <p:cNvSpPr txBox="1">
            <a:spLocks noChangeArrowheads="1"/>
          </p:cNvSpPr>
          <p:nvPr/>
        </p:nvSpPr>
        <p:spPr bwMode="auto">
          <a:xfrm>
            <a:off x="5554428" y="2133600"/>
            <a:ext cx="18213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FontTx/>
              <a:buNone/>
            </a:pPr>
            <a:r>
              <a:rPr lang="en-US" altLang="en-US" sz="1400"/>
              <a:t>Publication of </a:t>
            </a:r>
          </a:p>
          <a:p>
            <a:pPr algn="ctr">
              <a:spcBef>
                <a:spcPct val="0"/>
              </a:spcBef>
              <a:buFontTx/>
              <a:buNone/>
            </a:pPr>
            <a:r>
              <a:rPr lang="en-US" altLang="en-US" sz="1400"/>
              <a:t>Application at 18 mos.</a:t>
            </a:r>
          </a:p>
        </p:txBody>
      </p:sp>
      <p:sp>
        <p:nvSpPr>
          <p:cNvPr id="116751" name="Text Box 15">
            <a:extLst>
              <a:ext uri="{FF2B5EF4-FFF2-40B4-BE49-F238E27FC236}">
                <a16:creationId xmlns:a16="http://schemas.microsoft.com/office/drawing/2014/main" id="{7F30E789-6E9F-45FE-A3C1-F93C42CF26AA}"/>
              </a:ext>
            </a:extLst>
          </p:cNvPr>
          <p:cNvSpPr txBox="1">
            <a:spLocks noChangeArrowheads="1"/>
          </p:cNvSpPr>
          <p:nvPr/>
        </p:nvSpPr>
        <p:spPr bwMode="auto">
          <a:xfrm>
            <a:off x="4495800" y="2438400"/>
            <a:ext cx="10919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Examiner is </a:t>
            </a:r>
          </a:p>
          <a:p>
            <a:pPr>
              <a:spcBef>
                <a:spcPct val="0"/>
              </a:spcBef>
              <a:buFontTx/>
              <a:buNone/>
            </a:pPr>
            <a:r>
              <a:rPr lang="en-US" altLang="en-US" sz="1400"/>
              <a:t>Assigned</a:t>
            </a:r>
          </a:p>
        </p:txBody>
      </p:sp>
      <p:sp>
        <p:nvSpPr>
          <p:cNvPr id="116752" name="Text Box 16">
            <a:extLst>
              <a:ext uri="{FF2B5EF4-FFF2-40B4-BE49-F238E27FC236}">
                <a16:creationId xmlns:a16="http://schemas.microsoft.com/office/drawing/2014/main" id="{D6B7AA90-B70D-40FB-AD37-027DF194677C}"/>
              </a:ext>
            </a:extLst>
          </p:cNvPr>
          <p:cNvSpPr txBox="1">
            <a:spLocks noChangeArrowheads="1"/>
          </p:cNvSpPr>
          <p:nvPr/>
        </p:nvSpPr>
        <p:spPr bwMode="auto">
          <a:xfrm>
            <a:off x="4953000" y="4038601"/>
            <a:ext cx="1295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a:t>Examiner searches prior art and issues Office Action</a:t>
            </a:r>
          </a:p>
        </p:txBody>
      </p:sp>
      <p:sp>
        <p:nvSpPr>
          <p:cNvPr id="116753" name="Line 17">
            <a:extLst>
              <a:ext uri="{FF2B5EF4-FFF2-40B4-BE49-F238E27FC236}">
                <a16:creationId xmlns:a16="http://schemas.microsoft.com/office/drawing/2014/main" id="{CEDD2F51-70C1-4BD1-9879-56CDFEA2E94C}"/>
              </a:ext>
            </a:extLst>
          </p:cNvPr>
          <p:cNvSpPr>
            <a:spLocks noChangeShapeType="1"/>
          </p:cNvSpPr>
          <p:nvPr/>
        </p:nvSpPr>
        <p:spPr bwMode="auto">
          <a:xfrm>
            <a:off x="7315200" y="27432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4" name="Text Box 18">
            <a:extLst>
              <a:ext uri="{FF2B5EF4-FFF2-40B4-BE49-F238E27FC236}">
                <a16:creationId xmlns:a16="http://schemas.microsoft.com/office/drawing/2014/main" id="{ABCF55EC-3D77-4EEC-A855-4C157CC86EB7}"/>
              </a:ext>
            </a:extLst>
          </p:cNvPr>
          <p:cNvSpPr txBox="1">
            <a:spLocks noChangeArrowheads="1"/>
          </p:cNvSpPr>
          <p:nvPr/>
        </p:nvSpPr>
        <p:spPr bwMode="auto">
          <a:xfrm>
            <a:off x="6324601" y="3048000"/>
            <a:ext cx="8413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6 months</a:t>
            </a:r>
          </a:p>
        </p:txBody>
      </p:sp>
      <p:sp>
        <p:nvSpPr>
          <p:cNvPr id="116755" name="Line 19">
            <a:extLst>
              <a:ext uri="{FF2B5EF4-FFF2-40B4-BE49-F238E27FC236}">
                <a16:creationId xmlns:a16="http://schemas.microsoft.com/office/drawing/2014/main" id="{57E1C1D8-4568-4694-8A1C-76C91160A7DC}"/>
              </a:ext>
            </a:extLst>
          </p:cNvPr>
          <p:cNvSpPr>
            <a:spLocks noChangeShapeType="1"/>
          </p:cNvSpPr>
          <p:nvPr/>
        </p:nvSpPr>
        <p:spPr bwMode="auto">
          <a:xfrm flipH="1">
            <a:off x="6096000" y="32004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6" name="Line 20">
            <a:extLst>
              <a:ext uri="{FF2B5EF4-FFF2-40B4-BE49-F238E27FC236}">
                <a16:creationId xmlns:a16="http://schemas.microsoft.com/office/drawing/2014/main" id="{C2AE4278-0644-41C0-9AD5-398190E6494E}"/>
              </a:ext>
            </a:extLst>
          </p:cNvPr>
          <p:cNvSpPr>
            <a:spLocks noChangeShapeType="1"/>
          </p:cNvSpPr>
          <p:nvPr/>
        </p:nvSpPr>
        <p:spPr bwMode="auto">
          <a:xfrm>
            <a:off x="7086600" y="32004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7" name="Text Box 21">
            <a:extLst>
              <a:ext uri="{FF2B5EF4-FFF2-40B4-BE49-F238E27FC236}">
                <a16:creationId xmlns:a16="http://schemas.microsoft.com/office/drawing/2014/main" id="{BA9900A4-C112-45FC-982A-C04F04AD2DC2}"/>
              </a:ext>
            </a:extLst>
          </p:cNvPr>
          <p:cNvSpPr txBox="1">
            <a:spLocks noChangeArrowheads="1"/>
          </p:cNvSpPr>
          <p:nvPr/>
        </p:nvSpPr>
        <p:spPr bwMode="auto">
          <a:xfrm>
            <a:off x="6248400" y="4038600"/>
            <a:ext cx="1295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a:t>Inventor responds to Office Action</a:t>
            </a:r>
          </a:p>
        </p:txBody>
      </p:sp>
      <p:sp>
        <p:nvSpPr>
          <p:cNvPr id="116758" name="Line 22">
            <a:extLst>
              <a:ext uri="{FF2B5EF4-FFF2-40B4-BE49-F238E27FC236}">
                <a16:creationId xmlns:a16="http://schemas.microsoft.com/office/drawing/2014/main" id="{FC91EC88-CBC7-4939-94E1-991211C04616}"/>
              </a:ext>
            </a:extLst>
          </p:cNvPr>
          <p:cNvSpPr>
            <a:spLocks noChangeShapeType="1"/>
          </p:cNvSpPr>
          <p:nvPr/>
        </p:nvSpPr>
        <p:spPr bwMode="auto">
          <a:xfrm>
            <a:off x="8077200" y="27432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9" name="Text Box 23">
            <a:extLst>
              <a:ext uri="{FF2B5EF4-FFF2-40B4-BE49-F238E27FC236}">
                <a16:creationId xmlns:a16="http://schemas.microsoft.com/office/drawing/2014/main" id="{3699800B-FAD3-4CAA-B5AF-AF0FD7EE2087}"/>
              </a:ext>
            </a:extLst>
          </p:cNvPr>
          <p:cNvSpPr txBox="1">
            <a:spLocks noChangeArrowheads="1"/>
          </p:cNvSpPr>
          <p:nvPr/>
        </p:nvSpPr>
        <p:spPr bwMode="auto">
          <a:xfrm>
            <a:off x="7391400" y="4038600"/>
            <a:ext cx="1295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a:t>Notice of Allowance or Final Rejection</a:t>
            </a:r>
          </a:p>
        </p:txBody>
      </p:sp>
      <p:sp>
        <p:nvSpPr>
          <p:cNvPr id="116760" name="Text Box 24">
            <a:extLst>
              <a:ext uri="{FF2B5EF4-FFF2-40B4-BE49-F238E27FC236}">
                <a16:creationId xmlns:a16="http://schemas.microsoft.com/office/drawing/2014/main" id="{53E8287A-9F1F-4EC2-8D2C-D90AE7A93DC8}"/>
              </a:ext>
            </a:extLst>
          </p:cNvPr>
          <p:cNvSpPr txBox="1">
            <a:spLocks noChangeArrowheads="1"/>
          </p:cNvSpPr>
          <p:nvPr/>
        </p:nvSpPr>
        <p:spPr bwMode="auto">
          <a:xfrm>
            <a:off x="8229600" y="2286001"/>
            <a:ext cx="1295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en-US" sz="1400"/>
              <a:t>Appeal or Request Continued Examination</a:t>
            </a:r>
          </a:p>
        </p:txBody>
      </p:sp>
      <p:sp>
        <p:nvSpPr>
          <p:cNvPr id="116761" name="Text Box 25">
            <a:extLst>
              <a:ext uri="{FF2B5EF4-FFF2-40B4-BE49-F238E27FC236}">
                <a16:creationId xmlns:a16="http://schemas.microsoft.com/office/drawing/2014/main" id="{5947CC42-C4FB-4A5A-A204-1EA0C52C5762}"/>
              </a:ext>
            </a:extLst>
          </p:cNvPr>
          <p:cNvSpPr txBox="1">
            <a:spLocks noChangeArrowheads="1"/>
          </p:cNvSpPr>
          <p:nvPr/>
        </p:nvSpPr>
        <p:spPr bwMode="auto">
          <a:xfrm>
            <a:off x="7391401" y="2819400"/>
            <a:ext cx="6588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pPr>
            <a:r>
              <a:rPr lang="en-US" altLang="en-US" sz="1400"/>
              <a:t>3 mos.</a:t>
            </a:r>
          </a:p>
        </p:txBody>
      </p:sp>
      <p:sp>
        <p:nvSpPr>
          <p:cNvPr id="116762" name="Line 26">
            <a:extLst>
              <a:ext uri="{FF2B5EF4-FFF2-40B4-BE49-F238E27FC236}">
                <a16:creationId xmlns:a16="http://schemas.microsoft.com/office/drawing/2014/main" id="{3B739549-0703-4532-863F-2E681E78DE31}"/>
              </a:ext>
            </a:extLst>
          </p:cNvPr>
          <p:cNvSpPr>
            <a:spLocks noChangeShapeType="1"/>
          </p:cNvSpPr>
          <p:nvPr/>
        </p:nvSpPr>
        <p:spPr bwMode="auto">
          <a:xfrm>
            <a:off x="7315200" y="3124200"/>
            <a:ext cx="7620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a:extLst>
              <a:ext uri="{FF2B5EF4-FFF2-40B4-BE49-F238E27FC236}">
                <a16:creationId xmlns:a16="http://schemas.microsoft.com/office/drawing/2014/main" id="{F1DBEDE9-4921-47E1-AB64-8B848E2491BD}"/>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DD942184-9771-4618-BAAC-0AA2B7A2755A}"/>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E131F24E-CDB6-44AB-850B-BCD4C68260AB}"/>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41A41B3-C861-4276-A90C-47C0425F05F7}"/>
              </a:ext>
            </a:extLst>
          </p:cNvPr>
          <p:cNvPicPr>
            <a:picLocks noGrp="1" noChangeAspect="1"/>
          </p:cNvPicPr>
          <p:nvPr>
            <p:ph idx="1"/>
          </p:nvPr>
        </p:nvPicPr>
        <p:blipFill>
          <a:blip r:embed="rId2"/>
          <a:stretch>
            <a:fillRect/>
          </a:stretch>
        </p:blipFill>
        <p:spPr>
          <a:xfrm>
            <a:off x="1639146" y="643467"/>
            <a:ext cx="8913707" cy="5571066"/>
          </a:xfrm>
          <a:prstGeom prst="rect">
            <a:avLst/>
          </a:prstGeom>
        </p:spPr>
      </p:pic>
      <p:sp>
        <p:nvSpPr>
          <p:cNvPr id="3" name="Date Placeholder 2">
            <a:extLst>
              <a:ext uri="{FF2B5EF4-FFF2-40B4-BE49-F238E27FC236}">
                <a16:creationId xmlns:a16="http://schemas.microsoft.com/office/drawing/2014/main" id="{6F955658-852F-4D13-BDC3-A656E1657E2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58BB92C7-2E49-41CB-9F17-7E45A11FC06F}"/>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C32142A7-8B11-4B85-A39C-A1557B334474}"/>
              </a:ext>
            </a:extLst>
          </p:cNvPr>
          <p:cNvSpPr>
            <a:spLocks noGrp="1"/>
          </p:cNvSpPr>
          <p:nvPr>
            <p:ph type="sldNum" sz="quarter" idx="12"/>
          </p:nvPr>
        </p:nvSpPr>
        <p:spPr/>
        <p:txBody>
          <a:bodyPr/>
          <a:lstStyle/>
          <a:p>
            <a:fld id="{B5CEABB6-07DC-46E8-9B57-56EC44A396E5}" type="slidenum">
              <a:rPr lang="en-US" smtClean="0"/>
              <a:t>25</a:t>
            </a:fld>
            <a:endParaRPr lang="en-US" dirty="0"/>
          </a:p>
        </p:txBody>
      </p:sp>
    </p:spTree>
    <p:extLst>
      <p:ext uri="{BB962C8B-B14F-4D97-AF65-F5344CB8AC3E}">
        <p14:creationId xmlns:p14="http://schemas.microsoft.com/office/powerpoint/2010/main" val="2625248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7CDBF9-F075-4F3A-A65B-F2479FD8B751}"/>
              </a:ext>
            </a:extLst>
          </p:cNvPr>
          <p:cNvPicPr>
            <a:picLocks noGrp="1" noChangeAspect="1"/>
          </p:cNvPicPr>
          <p:nvPr>
            <p:ph idx="1"/>
          </p:nvPr>
        </p:nvPicPr>
        <p:blipFill>
          <a:blip r:embed="rId2"/>
          <a:stretch>
            <a:fillRect/>
          </a:stretch>
        </p:blipFill>
        <p:spPr>
          <a:xfrm>
            <a:off x="1187572" y="643467"/>
            <a:ext cx="9816855" cy="5571066"/>
          </a:xfrm>
          <a:prstGeom prst="rect">
            <a:avLst/>
          </a:prstGeom>
        </p:spPr>
      </p:pic>
      <p:sp>
        <p:nvSpPr>
          <p:cNvPr id="3" name="Date Placeholder 2">
            <a:extLst>
              <a:ext uri="{FF2B5EF4-FFF2-40B4-BE49-F238E27FC236}">
                <a16:creationId xmlns:a16="http://schemas.microsoft.com/office/drawing/2014/main" id="{6E30EF77-7859-4488-A91D-5AECAB41A78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C3D3A9D-220F-4677-95D9-449A8C93C36E}"/>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EC9EF95B-A3F6-4188-882E-158C447AAE1B}"/>
              </a:ext>
            </a:extLst>
          </p:cNvPr>
          <p:cNvSpPr>
            <a:spLocks noGrp="1"/>
          </p:cNvSpPr>
          <p:nvPr>
            <p:ph type="sldNum" sz="quarter" idx="12"/>
          </p:nvPr>
        </p:nvSpPr>
        <p:spPr/>
        <p:txBody>
          <a:bodyPr/>
          <a:lstStyle/>
          <a:p>
            <a:fld id="{B5CEABB6-07DC-46E8-9B57-56EC44A396E5}" type="slidenum">
              <a:rPr lang="en-US" smtClean="0"/>
              <a:t>26</a:t>
            </a:fld>
            <a:endParaRPr lang="en-US" dirty="0"/>
          </a:p>
        </p:txBody>
      </p:sp>
    </p:spTree>
    <p:extLst>
      <p:ext uri="{BB962C8B-B14F-4D97-AF65-F5344CB8AC3E}">
        <p14:creationId xmlns:p14="http://schemas.microsoft.com/office/powerpoint/2010/main" val="2463227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27BDD7-D8C4-48A5-A551-6D092477AD0B}"/>
              </a:ext>
            </a:extLst>
          </p:cNvPr>
          <p:cNvPicPr>
            <a:picLocks noGrp="1" noChangeAspect="1"/>
          </p:cNvPicPr>
          <p:nvPr>
            <p:ph idx="1"/>
          </p:nvPr>
        </p:nvPicPr>
        <p:blipFill>
          <a:blip r:embed="rId2"/>
          <a:stretch>
            <a:fillRect/>
          </a:stretch>
        </p:blipFill>
        <p:spPr>
          <a:xfrm>
            <a:off x="1099527" y="643467"/>
            <a:ext cx="9992946" cy="5571066"/>
          </a:xfrm>
          <a:prstGeom prst="rect">
            <a:avLst/>
          </a:prstGeom>
        </p:spPr>
      </p:pic>
      <p:sp>
        <p:nvSpPr>
          <p:cNvPr id="3" name="Date Placeholder 2">
            <a:extLst>
              <a:ext uri="{FF2B5EF4-FFF2-40B4-BE49-F238E27FC236}">
                <a16:creationId xmlns:a16="http://schemas.microsoft.com/office/drawing/2014/main" id="{1DA90637-B0D6-4682-97AB-1D91939E864F}"/>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5F5F6E12-BC2B-4BEE-A238-DC17052668C9}"/>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87870CD9-5121-42B6-9E16-E902B1C30C0D}"/>
              </a:ext>
            </a:extLst>
          </p:cNvPr>
          <p:cNvSpPr>
            <a:spLocks noGrp="1"/>
          </p:cNvSpPr>
          <p:nvPr>
            <p:ph type="sldNum" sz="quarter" idx="12"/>
          </p:nvPr>
        </p:nvSpPr>
        <p:spPr/>
        <p:txBody>
          <a:bodyPr/>
          <a:lstStyle/>
          <a:p>
            <a:fld id="{B5CEABB6-07DC-46E8-9B57-56EC44A396E5}" type="slidenum">
              <a:rPr lang="en-US" smtClean="0"/>
              <a:t>27</a:t>
            </a:fld>
            <a:endParaRPr lang="en-US" dirty="0"/>
          </a:p>
        </p:txBody>
      </p:sp>
    </p:spTree>
    <p:extLst>
      <p:ext uri="{BB962C8B-B14F-4D97-AF65-F5344CB8AC3E}">
        <p14:creationId xmlns:p14="http://schemas.microsoft.com/office/powerpoint/2010/main" val="2266266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1C5896D-D1C4-4A1A-A923-B3FDD3AD21F0}"/>
              </a:ext>
            </a:extLst>
          </p:cNvPr>
          <p:cNvPicPr>
            <a:picLocks noGrp="1" noChangeAspect="1"/>
          </p:cNvPicPr>
          <p:nvPr>
            <p:ph idx="1"/>
          </p:nvPr>
        </p:nvPicPr>
        <p:blipFill>
          <a:blip r:embed="rId2"/>
          <a:stretch>
            <a:fillRect/>
          </a:stretch>
        </p:blipFill>
        <p:spPr>
          <a:xfrm>
            <a:off x="1251595" y="643467"/>
            <a:ext cx="9688809" cy="5571066"/>
          </a:xfrm>
          <a:prstGeom prst="rect">
            <a:avLst/>
          </a:prstGeom>
        </p:spPr>
      </p:pic>
      <p:sp>
        <p:nvSpPr>
          <p:cNvPr id="3" name="Date Placeholder 2">
            <a:extLst>
              <a:ext uri="{FF2B5EF4-FFF2-40B4-BE49-F238E27FC236}">
                <a16:creationId xmlns:a16="http://schemas.microsoft.com/office/drawing/2014/main" id="{B3CF6EBE-C25E-4BDB-A58D-57C9726D3A92}"/>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81E1237-1E28-4DBC-A6FC-F3B85B7CF215}"/>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56411BDC-F448-4066-948A-D9E934D12C6B}"/>
              </a:ext>
            </a:extLst>
          </p:cNvPr>
          <p:cNvSpPr>
            <a:spLocks noGrp="1"/>
          </p:cNvSpPr>
          <p:nvPr>
            <p:ph type="sldNum" sz="quarter" idx="12"/>
          </p:nvPr>
        </p:nvSpPr>
        <p:spPr/>
        <p:txBody>
          <a:bodyPr/>
          <a:lstStyle/>
          <a:p>
            <a:fld id="{B5CEABB6-07DC-46E8-9B57-56EC44A396E5}" type="slidenum">
              <a:rPr lang="en-US" smtClean="0"/>
              <a:t>28</a:t>
            </a:fld>
            <a:endParaRPr lang="en-US" dirty="0"/>
          </a:p>
        </p:txBody>
      </p:sp>
    </p:spTree>
    <p:extLst>
      <p:ext uri="{BB962C8B-B14F-4D97-AF65-F5344CB8AC3E}">
        <p14:creationId xmlns:p14="http://schemas.microsoft.com/office/powerpoint/2010/main" val="257122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4BBF9A5-1FD6-418F-B378-9E11B35BA760}"/>
              </a:ext>
            </a:extLst>
          </p:cNvPr>
          <p:cNvPicPr>
            <a:picLocks noGrp="1" noChangeAspect="1"/>
          </p:cNvPicPr>
          <p:nvPr>
            <p:ph idx="1"/>
          </p:nvPr>
        </p:nvPicPr>
        <p:blipFill>
          <a:blip r:embed="rId2"/>
          <a:stretch>
            <a:fillRect/>
          </a:stretch>
        </p:blipFill>
        <p:spPr>
          <a:xfrm>
            <a:off x="1077021" y="643467"/>
            <a:ext cx="10037957" cy="5571066"/>
          </a:xfrm>
          <a:prstGeom prst="rect">
            <a:avLst/>
          </a:prstGeom>
        </p:spPr>
      </p:pic>
      <p:sp>
        <p:nvSpPr>
          <p:cNvPr id="3" name="Date Placeholder 2">
            <a:extLst>
              <a:ext uri="{FF2B5EF4-FFF2-40B4-BE49-F238E27FC236}">
                <a16:creationId xmlns:a16="http://schemas.microsoft.com/office/drawing/2014/main" id="{09ABC7E7-65E5-492E-8831-01CA429BB80B}"/>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4A30DC6-68CC-4B39-BFC0-F0EB3A333C8A}"/>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1C262C46-C963-477C-BD44-78EB886BCCBB}"/>
              </a:ext>
            </a:extLst>
          </p:cNvPr>
          <p:cNvSpPr>
            <a:spLocks noGrp="1"/>
          </p:cNvSpPr>
          <p:nvPr>
            <p:ph type="sldNum" sz="quarter" idx="12"/>
          </p:nvPr>
        </p:nvSpPr>
        <p:spPr/>
        <p:txBody>
          <a:bodyPr/>
          <a:lstStyle/>
          <a:p>
            <a:fld id="{B5CEABB6-07DC-46E8-9B57-56EC44A396E5}" type="slidenum">
              <a:rPr lang="en-US" smtClean="0"/>
              <a:t>29</a:t>
            </a:fld>
            <a:endParaRPr lang="en-US" dirty="0"/>
          </a:p>
        </p:txBody>
      </p:sp>
    </p:spTree>
    <p:extLst>
      <p:ext uri="{BB962C8B-B14F-4D97-AF65-F5344CB8AC3E}">
        <p14:creationId xmlns:p14="http://schemas.microsoft.com/office/powerpoint/2010/main" val="213144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 WD</a:t>
            </a:r>
            <a:br>
              <a:rPr lang="en-US" dirty="0"/>
            </a:br>
            <a:br>
              <a:rPr lang="en-US" dirty="0"/>
            </a:br>
            <a:r>
              <a:rPr lang="en-US" dirty="0"/>
              <a:t>https://forms.office.com/r/8yZnWPh8Fq</a:t>
            </a:r>
          </a:p>
        </p:txBody>
      </p:sp>
      <p:pic>
        <p:nvPicPr>
          <p:cNvPr id="5" name="Picture 4">
            <a:extLst>
              <a:ext uri="{FF2B5EF4-FFF2-40B4-BE49-F238E27FC236}">
                <a16:creationId xmlns:a16="http://schemas.microsoft.com/office/drawing/2014/main" id="{4463BF3C-BB72-4604-AE71-14C7025E2C66}"/>
              </a:ext>
            </a:extLst>
          </p:cNvPr>
          <p:cNvPicPr>
            <a:picLocks noChangeAspect="1"/>
          </p:cNvPicPr>
          <p:nvPr/>
        </p:nvPicPr>
        <p:blipFill>
          <a:blip r:embed="rId2"/>
          <a:stretch>
            <a:fillRect/>
          </a:stretch>
        </p:blipFill>
        <p:spPr>
          <a:xfrm>
            <a:off x="6074229" y="800100"/>
            <a:ext cx="5257800" cy="5257800"/>
          </a:xfrm>
          <a:prstGeom prst="rect">
            <a:avLst/>
          </a:prstGeom>
        </p:spPr>
      </p:pic>
      <p:sp>
        <p:nvSpPr>
          <p:cNvPr id="4" name="Date Placeholder 3">
            <a:extLst>
              <a:ext uri="{FF2B5EF4-FFF2-40B4-BE49-F238E27FC236}">
                <a16:creationId xmlns:a16="http://schemas.microsoft.com/office/drawing/2014/main" id="{4DD075F1-39A0-4E81-917F-AF8A44CFD6AF}"/>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A35A8E7C-DE3D-4541-93FA-A9810AA02F9C}"/>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7F553CFC-9B93-4CF2-A8C9-153BFDECD994}"/>
              </a:ext>
            </a:extLst>
          </p:cNvPr>
          <p:cNvSpPr>
            <a:spLocks noGrp="1"/>
          </p:cNvSpPr>
          <p:nvPr>
            <p:ph type="sldNum" sz="quarter" idx="1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1775472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96BCB9C-CFEE-4941-BD00-1E57E4A2BE65}"/>
              </a:ext>
            </a:extLst>
          </p:cNvPr>
          <p:cNvPicPr>
            <a:picLocks noGrp="1" noChangeAspect="1"/>
          </p:cNvPicPr>
          <p:nvPr>
            <p:ph idx="1"/>
          </p:nvPr>
        </p:nvPicPr>
        <p:blipFill>
          <a:blip r:embed="rId2"/>
          <a:stretch>
            <a:fillRect/>
          </a:stretch>
        </p:blipFill>
        <p:spPr>
          <a:xfrm>
            <a:off x="1099527" y="643467"/>
            <a:ext cx="9992946" cy="5571066"/>
          </a:xfrm>
          <a:prstGeom prst="rect">
            <a:avLst/>
          </a:prstGeom>
        </p:spPr>
      </p:pic>
      <p:sp>
        <p:nvSpPr>
          <p:cNvPr id="3" name="Date Placeholder 2">
            <a:extLst>
              <a:ext uri="{FF2B5EF4-FFF2-40B4-BE49-F238E27FC236}">
                <a16:creationId xmlns:a16="http://schemas.microsoft.com/office/drawing/2014/main" id="{30D5DEE3-15E1-45EC-9CD4-F5ACB5F86529}"/>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F3D3AE1-3475-4389-8DB8-34B931BD3F9C}"/>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B9C3E08C-A452-423D-A670-71BC53D49141}"/>
              </a:ext>
            </a:extLst>
          </p:cNvPr>
          <p:cNvSpPr>
            <a:spLocks noGrp="1"/>
          </p:cNvSpPr>
          <p:nvPr>
            <p:ph type="sldNum" sz="quarter" idx="12"/>
          </p:nvPr>
        </p:nvSpPr>
        <p:spPr/>
        <p:txBody>
          <a:bodyPr/>
          <a:lstStyle/>
          <a:p>
            <a:fld id="{B5CEABB6-07DC-46E8-9B57-56EC44A396E5}" type="slidenum">
              <a:rPr lang="en-US" smtClean="0"/>
              <a:t>30</a:t>
            </a:fld>
            <a:endParaRPr lang="en-US" dirty="0"/>
          </a:p>
        </p:txBody>
      </p:sp>
    </p:spTree>
    <p:extLst>
      <p:ext uri="{BB962C8B-B14F-4D97-AF65-F5344CB8AC3E}">
        <p14:creationId xmlns:p14="http://schemas.microsoft.com/office/powerpoint/2010/main" val="3334632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6A0611A-67A3-44CB-90B7-8BF74F36448F}"/>
              </a:ext>
            </a:extLst>
          </p:cNvPr>
          <p:cNvPicPr>
            <a:picLocks noGrp="1" noChangeAspect="1"/>
          </p:cNvPicPr>
          <p:nvPr>
            <p:ph idx="1"/>
          </p:nvPr>
        </p:nvPicPr>
        <p:blipFill>
          <a:blip r:embed="rId2"/>
          <a:stretch>
            <a:fillRect/>
          </a:stretch>
        </p:blipFill>
        <p:spPr>
          <a:xfrm>
            <a:off x="2438400" y="136525"/>
            <a:ext cx="6624531" cy="6078008"/>
          </a:xfrm>
          <a:prstGeom prst="rect">
            <a:avLst/>
          </a:prstGeom>
        </p:spPr>
      </p:pic>
      <p:sp>
        <p:nvSpPr>
          <p:cNvPr id="2" name="TextBox 1">
            <a:extLst>
              <a:ext uri="{FF2B5EF4-FFF2-40B4-BE49-F238E27FC236}">
                <a16:creationId xmlns:a16="http://schemas.microsoft.com/office/drawing/2014/main" id="{80331423-29AD-48CF-B293-CEF1FCD804B8}"/>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p:sp>
        <p:nvSpPr>
          <p:cNvPr id="3" name="Date Placeholder 2">
            <a:extLst>
              <a:ext uri="{FF2B5EF4-FFF2-40B4-BE49-F238E27FC236}">
                <a16:creationId xmlns:a16="http://schemas.microsoft.com/office/drawing/2014/main" id="{F30CCF3B-197E-4CD4-A62B-8D8E42D91E82}"/>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209846B1-ECCE-49F2-BE67-55FCDCDA672B}"/>
              </a:ext>
            </a:extLst>
          </p:cNvPr>
          <p:cNvSpPr>
            <a:spLocks noGrp="1"/>
          </p:cNvSpPr>
          <p:nvPr>
            <p:ph type="ftr" sz="quarter" idx="11"/>
          </p:nvPr>
        </p:nvSpPr>
        <p:spPr/>
        <p:txBody>
          <a:bodyPr/>
          <a:lstStyle/>
          <a:p>
            <a:r>
              <a:rPr lang="en-US"/>
              <a:t>Lecture 11 - Intellectual Property</a:t>
            </a:r>
            <a:endParaRPr lang="en-US" dirty="0"/>
          </a:p>
        </p:txBody>
      </p:sp>
      <p:sp>
        <p:nvSpPr>
          <p:cNvPr id="8" name="Slide Number Placeholder 7">
            <a:extLst>
              <a:ext uri="{FF2B5EF4-FFF2-40B4-BE49-F238E27FC236}">
                <a16:creationId xmlns:a16="http://schemas.microsoft.com/office/drawing/2014/main" id="{EB30AA3E-ABEB-49F6-9F7C-F9F75D1B3976}"/>
              </a:ext>
            </a:extLst>
          </p:cNvPr>
          <p:cNvSpPr>
            <a:spLocks noGrp="1"/>
          </p:cNvSpPr>
          <p:nvPr>
            <p:ph type="sldNum" sz="quarter" idx="12"/>
          </p:nvPr>
        </p:nvSpPr>
        <p:spPr/>
        <p:txBody>
          <a:bodyPr/>
          <a:lstStyle/>
          <a:p>
            <a:fld id="{B5CEABB6-07DC-46E8-9B57-56EC44A396E5}" type="slidenum">
              <a:rPr lang="en-US" smtClean="0"/>
              <a:t>31</a:t>
            </a:fld>
            <a:endParaRPr lang="en-US" dirty="0"/>
          </a:p>
        </p:txBody>
      </p:sp>
    </p:spTree>
    <p:extLst>
      <p:ext uri="{BB962C8B-B14F-4D97-AF65-F5344CB8AC3E}">
        <p14:creationId xmlns:p14="http://schemas.microsoft.com/office/powerpoint/2010/main" val="2995467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AD32D91F-6897-4706-8AE2-0C176DC1A139}"/>
              </a:ext>
            </a:extLst>
          </p:cNvPr>
          <p:cNvPicPr>
            <a:picLocks noGrp="1" noChangeAspect="1"/>
          </p:cNvPicPr>
          <p:nvPr>
            <p:ph idx="1"/>
          </p:nvPr>
        </p:nvPicPr>
        <p:blipFill>
          <a:blip r:embed="rId2"/>
          <a:stretch>
            <a:fillRect/>
          </a:stretch>
        </p:blipFill>
        <p:spPr>
          <a:xfrm>
            <a:off x="2715674" y="-1778"/>
            <a:ext cx="6124894" cy="6216311"/>
          </a:xfrm>
          <a:prstGeom prst="rect">
            <a:avLst/>
          </a:prstGeom>
        </p:spPr>
      </p:pic>
      <p:sp>
        <p:nvSpPr>
          <p:cNvPr id="13" name="TextBox 12">
            <a:extLst>
              <a:ext uri="{FF2B5EF4-FFF2-40B4-BE49-F238E27FC236}">
                <a16:creationId xmlns:a16="http://schemas.microsoft.com/office/drawing/2014/main" id="{FD180E5C-0299-4AEF-B2DE-42131CA3C7A3}"/>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E32ABD7-924A-4A89-ABF9-B2A3FEDA76D1}"/>
                  </a:ext>
                </a:extLst>
              </p14:cNvPr>
              <p14:cNvContentPartPr/>
              <p14:nvPr/>
            </p14:nvContentPartPr>
            <p14:xfrm>
              <a:off x="7926120" y="1897560"/>
              <a:ext cx="214200" cy="94320"/>
            </p14:xfrm>
          </p:contentPart>
        </mc:Choice>
        <mc:Fallback xmlns="">
          <p:pic>
            <p:nvPicPr>
              <p:cNvPr id="2" name="Ink 1">
                <a:extLst>
                  <a:ext uri="{FF2B5EF4-FFF2-40B4-BE49-F238E27FC236}">
                    <a16:creationId xmlns:a16="http://schemas.microsoft.com/office/drawing/2014/main" id="{1E32ABD7-924A-4A89-ABF9-B2A3FEDA76D1}"/>
                  </a:ext>
                </a:extLst>
              </p:cNvPr>
              <p:cNvPicPr/>
              <p:nvPr/>
            </p:nvPicPr>
            <p:blipFill>
              <a:blip r:embed="rId9"/>
              <a:stretch>
                <a:fillRect/>
              </a:stretch>
            </p:blipFill>
            <p:spPr>
              <a:xfrm>
                <a:off x="7916760" y="1888200"/>
                <a:ext cx="232920" cy="113040"/>
              </a:xfrm>
              <a:prstGeom prst="rect">
                <a:avLst/>
              </a:prstGeom>
            </p:spPr>
          </p:pic>
        </mc:Fallback>
      </mc:AlternateContent>
      <p:sp>
        <p:nvSpPr>
          <p:cNvPr id="6" name="Date Placeholder 5">
            <a:extLst>
              <a:ext uri="{FF2B5EF4-FFF2-40B4-BE49-F238E27FC236}">
                <a16:creationId xmlns:a16="http://schemas.microsoft.com/office/drawing/2014/main" id="{47F949D5-8066-4197-AE20-928DDFF25BE1}"/>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08F5E8A6-9124-4B1A-B689-03AF562A07EB}"/>
              </a:ext>
            </a:extLst>
          </p:cNvPr>
          <p:cNvSpPr>
            <a:spLocks noGrp="1"/>
          </p:cNvSpPr>
          <p:nvPr>
            <p:ph type="ftr" sz="quarter" idx="11"/>
          </p:nvPr>
        </p:nvSpPr>
        <p:spPr/>
        <p:txBody>
          <a:bodyPr/>
          <a:lstStyle/>
          <a:p>
            <a:r>
              <a:rPr lang="en-US"/>
              <a:t>Lecture 11 - Intellectual Property</a:t>
            </a:r>
            <a:endParaRPr lang="en-US" dirty="0"/>
          </a:p>
        </p:txBody>
      </p:sp>
      <p:sp>
        <p:nvSpPr>
          <p:cNvPr id="8" name="Slide Number Placeholder 7">
            <a:extLst>
              <a:ext uri="{FF2B5EF4-FFF2-40B4-BE49-F238E27FC236}">
                <a16:creationId xmlns:a16="http://schemas.microsoft.com/office/drawing/2014/main" id="{6574EFB9-975A-406C-9741-FAA7D5A2D295}"/>
              </a:ext>
            </a:extLst>
          </p:cNvPr>
          <p:cNvSpPr>
            <a:spLocks noGrp="1"/>
          </p:cNvSpPr>
          <p:nvPr>
            <p:ph type="sldNum" sz="quarter" idx="12"/>
          </p:nvPr>
        </p:nvSpPr>
        <p:spPr/>
        <p:txBody>
          <a:bodyPr/>
          <a:lstStyle/>
          <a:p>
            <a:fld id="{B5CEABB6-07DC-46E8-9B57-56EC44A396E5}" type="slidenum">
              <a:rPr lang="en-US" smtClean="0"/>
              <a:t>32</a:t>
            </a:fld>
            <a:endParaRPr lang="en-US" dirty="0"/>
          </a:p>
        </p:txBody>
      </p:sp>
    </p:spTree>
    <p:extLst>
      <p:ext uri="{BB962C8B-B14F-4D97-AF65-F5344CB8AC3E}">
        <p14:creationId xmlns:p14="http://schemas.microsoft.com/office/powerpoint/2010/main" val="281723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8A6E799A-2405-4DF3-92A4-40FEE4374616}"/>
              </a:ext>
            </a:extLst>
          </p:cNvPr>
          <p:cNvPicPr>
            <a:picLocks noGrp="1" noChangeAspect="1"/>
          </p:cNvPicPr>
          <p:nvPr>
            <p:ph idx="1"/>
          </p:nvPr>
        </p:nvPicPr>
        <p:blipFill>
          <a:blip r:embed="rId2"/>
          <a:stretch>
            <a:fillRect/>
          </a:stretch>
        </p:blipFill>
        <p:spPr>
          <a:xfrm>
            <a:off x="3124200" y="136525"/>
            <a:ext cx="5656706" cy="5985933"/>
          </a:xfrm>
          <a:prstGeom prst="rect">
            <a:avLst/>
          </a:prstGeom>
        </p:spPr>
      </p:pic>
      <p:sp>
        <p:nvSpPr>
          <p:cNvPr id="13" name="TextBox 12">
            <a:extLst>
              <a:ext uri="{FF2B5EF4-FFF2-40B4-BE49-F238E27FC236}">
                <a16:creationId xmlns:a16="http://schemas.microsoft.com/office/drawing/2014/main" id="{7E95A904-B5E3-4967-90F1-B49EA4DF5A24}"/>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p:sp>
        <p:nvSpPr>
          <p:cNvPr id="2" name="Date Placeholder 1">
            <a:extLst>
              <a:ext uri="{FF2B5EF4-FFF2-40B4-BE49-F238E27FC236}">
                <a16:creationId xmlns:a16="http://schemas.microsoft.com/office/drawing/2014/main" id="{F071B286-6A87-4C8E-9795-D54577482BA7}"/>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D69D1048-228E-42E0-A823-78D6C831E033}"/>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F72B0B67-41E7-4560-A001-7C6B20EE4811}"/>
              </a:ext>
            </a:extLst>
          </p:cNvPr>
          <p:cNvSpPr>
            <a:spLocks noGrp="1"/>
          </p:cNvSpPr>
          <p:nvPr>
            <p:ph type="sldNum" sz="quarter" idx="12"/>
          </p:nvPr>
        </p:nvSpPr>
        <p:spPr/>
        <p:txBody>
          <a:bodyPr/>
          <a:lstStyle/>
          <a:p>
            <a:fld id="{B5CEABB6-07DC-46E8-9B57-56EC44A396E5}" type="slidenum">
              <a:rPr lang="en-US" smtClean="0"/>
              <a:t>33</a:t>
            </a:fld>
            <a:endParaRPr lang="en-US" dirty="0"/>
          </a:p>
        </p:txBody>
      </p:sp>
    </p:spTree>
    <p:extLst>
      <p:ext uri="{BB962C8B-B14F-4D97-AF65-F5344CB8AC3E}">
        <p14:creationId xmlns:p14="http://schemas.microsoft.com/office/powerpoint/2010/main" val="1881169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D20878-EFAE-4954-9115-9CBD24801C2A}"/>
              </a:ext>
            </a:extLst>
          </p:cNvPr>
          <p:cNvPicPr>
            <a:picLocks noGrp="1" noChangeAspect="1"/>
          </p:cNvPicPr>
          <p:nvPr>
            <p:ph idx="1"/>
          </p:nvPr>
        </p:nvPicPr>
        <p:blipFill>
          <a:blip r:embed="rId2"/>
          <a:stretch>
            <a:fillRect/>
          </a:stretch>
        </p:blipFill>
        <p:spPr>
          <a:xfrm>
            <a:off x="1586707" y="136525"/>
            <a:ext cx="9018586" cy="6065000"/>
          </a:xfrm>
          <a:prstGeom prst="rect">
            <a:avLst/>
          </a:prstGeom>
        </p:spPr>
      </p:pic>
      <p:sp>
        <p:nvSpPr>
          <p:cNvPr id="13" name="TextBox 12">
            <a:extLst>
              <a:ext uri="{FF2B5EF4-FFF2-40B4-BE49-F238E27FC236}">
                <a16:creationId xmlns:a16="http://schemas.microsoft.com/office/drawing/2014/main" id="{D6E63AAF-638F-4161-A6BF-119AC4AA8323}"/>
              </a:ext>
            </a:extLst>
          </p:cNvPr>
          <p:cNvSpPr txBox="1"/>
          <p:nvPr/>
        </p:nvSpPr>
        <p:spPr>
          <a:xfrm>
            <a:off x="821335" y="1160531"/>
            <a:ext cx="1894339" cy="954107"/>
          </a:xfrm>
          <a:prstGeom prst="rect">
            <a:avLst/>
          </a:prstGeom>
          <a:noFill/>
        </p:spPr>
        <p:txBody>
          <a:bodyPr wrap="square" rtlCol="0">
            <a:spAutoFit/>
          </a:bodyPr>
          <a:lstStyle/>
          <a:p>
            <a:r>
              <a:rPr lang="en-US" sz="2800" dirty="0">
                <a:solidFill>
                  <a:schemeClr val="bg1"/>
                </a:solidFill>
              </a:rPr>
              <a:t>Wealth of a Nation</a:t>
            </a:r>
          </a:p>
        </p:txBody>
      </p:sp>
      <p:sp>
        <p:nvSpPr>
          <p:cNvPr id="2" name="Date Placeholder 1">
            <a:extLst>
              <a:ext uri="{FF2B5EF4-FFF2-40B4-BE49-F238E27FC236}">
                <a16:creationId xmlns:a16="http://schemas.microsoft.com/office/drawing/2014/main" id="{FB6D7549-A058-4E21-8538-B651EB5273F0}"/>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3EE17325-67D7-47FA-AA65-8C758C28E624}"/>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A17D05F7-D5EF-405F-967D-1906069E32F0}"/>
              </a:ext>
            </a:extLst>
          </p:cNvPr>
          <p:cNvSpPr>
            <a:spLocks noGrp="1"/>
          </p:cNvSpPr>
          <p:nvPr>
            <p:ph type="sldNum" sz="quarter" idx="12"/>
          </p:nvPr>
        </p:nvSpPr>
        <p:spPr/>
        <p:txBody>
          <a:bodyPr/>
          <a:lstStyle/>
          <a:p>
            <a:fld id="{B5CEABB6-07DC-46E8-9B57-56EC44A396E5}" type="slidenum">
              <a:rPr lang="en-US" smtClean="0"/>
              <a:t>34</a:t>
            </a:fld>
            <a:endParaRPr lang="en-US" dirty="0"/>
          </a:p>
        </p:txBody>
      </p:sp>
    </p:spTree>
    <p:extLst>
      <p:ext uri="{BB962C8B-B14F-4D97-AF65-F5344CB8AC3E}">
        <p14:creationId xmlns:p14="http://schemas.microsoft.com/office/powerpoint/2010/main" val="3217716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1D8933DA-49B5-4B4E-866B-7585EEC14EF6}"/>
              </a:ext>
            </a:extLst>
          </p:cNvPr>
          <p:cNvSpPr>
            <a:spLocks noGrp="1"/>
          </p:cNvSpPr>
          <p:nvPr>
            <p:ph type="title"/>
          </p:nvPr>
        </p:nvSpPr>
        <p:spPr>
          <a:xfrm>
            <a:off x="304800" y="793418"/>
            <a:ext cx="3521359" cy="5248656"/>
          </a:xfrm>
        </p:spPr>
        <p:txBody>
          <a:bodyPr anchor="ctr">
            <a:normAutofit/>
          </a:bodyPr>
          <a:lstStyle/>
          <a:p>
            <a:pPr algn="ctr">
              <a:defRPr/>
            </a:pPr>
            <a:r>
              <a:rPr lang="en-IN" altLang="en-US" dirty="0">
                <a:cs typeface="Times New Roman" panose="02020603050405020304" pitchFamily="18" charset="0"/>
              </a:rPr>
              <a:t>Licensing of an IP</a:t>
            </a:r>
          </a:p>
        </p:txBody>
      </p:sp>
      <p:sp>
        <p:nvSpPr>
          <p:cNvPr id="22531" name="Content Placeholder 2">
            <a:extLst>
              <a:ext uri="{FF2B5EF4-FFF2-40B4-BE49-F238E27FC236}">
                <a16:creationId xmlns:a16="http://schemas.microsoft.com/office/drawing/2014/main" id="{2A7315D7-3324-4C95-AF7C-FDA96CFB645F}"/>
              </a:ext>
            </a:extLst>
          </p:cNvPr>
          <p:cNvSpPr>
            <a:spLocks noGrp="1"/>
          </p:cNvSpPr>
          <p:nvPr>
            <p:ph idx="1"/>
          </p:nvPr>
        </p:nvSpPr>
        <p:spPr>
          <a:xfrm>
            <a:off x="3826160" y="381000"/>
            <a:ext cx="8061040" cy="5867400"/>
          </a:xfrm>
        </p:spPr>
        <p:txBody>
          <a:bodyPr anchor="ctr">
            <a:normAutofit/>
          </a:bodyPr>
          <a:lstStyle/>
          <a:p>
            <a:r>
              <a:rPr lang="en-IN" altLang="en-US" dirty="0"/>
              <a:t>Licence is a permission that an IP owner grant to another person to use the IP on agreed terms and conditions, while he continues to retain ownership of the IP</a:t>
            </a:r>
          </a:p>
          <a:p>
            <a:r>
              <a:rPr lang="en-IN" altLang="en-US" dirty="0"/>
              <a:t>Licensing creates an income source</a:t>
            </a:r>
          </a:p>
          <a:p>
            <a:r>
              <a:rPr lang="en-IN" altLang="en-US" dirty="0"/>
              <a:t>It establishes a legal framework for transfer of technology to a wider group of researchers and engineers</a:t>
            </a:r>
          </a:p>
          <a:p>
            <a:r>
              <a:rPr lang="en-IN" altLang="en-US" dirty="0"/>
              <a:t>Creates market presence for the technology or trademark</a:t>
            </a:r>
          </a:p>
        </p:txBody>
      </p:sp>
      <p:sp>
        <p:nvSpPr>
          <p:cNvPr id="3" name="Date Placeholder 2">
            <a:extLst>
              <a:ext uri="{FF2B5EF4-FFF2-40B4-BE49-F238E27FC236}">
                <a16:creationId xmlns:a16="http://schemas.microsoft.com/office/drawing/2014/main" id="{8DAFB958-1084-408A-83A5-56D56329BA45}"/>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CA015F5-F850-4011-BAAE-9DE1F828D34E}"/>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A38BEDA4-04C4-4E2D-B434-1232A7ADE66E}"/>
              </a:ext>
            </a:extLst>
          </p:cNvPr>
          <p:cNvSpPr>
            <a:spLocks noGrp="1"/>
          </p:cNvSpPr>
          <p:nvPr>
            <p:ph type="sldNum" sz="quarter" idx="12"/>
          </p:nvPr>
        </p:nvSpPr>
        <p:spPr/>
        <p:txBody>
          <a:bodyPr/>
          <a:lstStyle/>
          <a:p>
            <a:fld id="{B5CEABB6-07DC-46E8-9B57-56EC44A396E5}"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304800" y="804671"/>
            <a:ext cx="3521359" cy="5248656"/>
          </a:xfrm>
        </p:spPr>
        <p:txBody>
          <a:bodyPr anchor="ctr">
            <a:normAutofit/>
          </a:bodyPr>
          <a:lstStyle/>
          <a:p>
            <a:pPr algn="ctr">
              <a:defRPr/>
            </a:pPr>
            <a:r>
              <a:rPr lang="en-US" altLang="zh-TW" dirty="0">
                <a:cs typeface="Times New Roman" panose="02020603050405020304" pitchFamily="18" charset="0"/>
              </a:rPr>
              <a:t>Software Piracy</a:t>
            </a:r>
            <a:endParaRPr lang="en-US" altLang="en-US" dirty="0">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4038600" y="381001"/>
            <a:ext cx="7337191" cy="5672328"/>
          </a:xfrm>
        </p:spPr>
        <p:txBody>
          <a:bodyPr anchor="ctr">
            <a:normAutofit lnSpcReduction="10000"/>
          </a:bodyPr>
          <a:lstStyle/>
          <a:p>
            <a:r>
              <a:rPr lang="en-US" altLang="zh-TW" dirty="0"/>
              <a:t>Software piracy is the unauthorized and illegal duplication of copyrighted software.</a:t>
            </a:r>
          </a:p>
          <a:p>
            <a:r>
              <a:rPr lang="en-US" altLang="zh-TW" dirty="0"/>
              <a:t>Covers in Sri Lanka Intellectual Property Act, No. 36 of2003</a:t>
            </a:r>
          </a:p>
          <a:p>
            <a:r>
              <a:rPr lang="en-US" altLang="zh-TW" dirty="0"/>
              <a:t>In general, you do not have the right to copy, loan, rent, or in any way distribute the software, unless otherwise specified in the license.</a:t>
            </a:r>
          </a:p>
          <a:p>
            <a:r>
              <a:rPr lang="en-US" dirty="0"/>
              <a:t>The commercial value of pirated software is $19 billion in North America and Western Europe and has reached $27.3 billion in the rest of the world. </a:t>
            </a:r>
          </a:p>
          <a:p>
            <a:r>
              <a:rPr lang="en-US" dirty="0"/>
              <a:t>According to the </a:t>
            </a:r>
            <a:r>
              <a:rPr lang="en-US" dirty="0">
                <a:hlinkClick r:id="rId2">
                  <a:extLst>
                    <a:ext uri="{A12FA001-AC4F-418D-AE19-62706E023703}">
                      <ahyp:hlinkClr xmlns:ahyp="http://schemas.microsoft.com/office/drawing/2018/hyperlinkcolor" val="tx"/>
                    </a:ext>
                  </a:extLst>
                </a:hlinkClick>
              </a:rPr>
              <a:t>2018 Global Software Survey</a:t>
            </a:r>
            <a:r>
              <a:rPr lang="en-US" dirty="0"/>
              <a:t>, 37% of software installed on personal computers is unlicensed software</a:t>
            </a:r>
            <a:endParaRPr lang="en-US" altLang="en-US" dirty="0">
              <a:ea typeface="Microsoft JhengHei" panose="020B0604030504040204" pitchFamily="34" charset="-120"/>
            </a:endParaRPr>
          </a:p>
        </p:txBody>
      </p:sp>
      <p:sp>
        <p:nvSpPr>
          <p:cNvPr id="4" name="Date Placeholder 3">
            <a:extLst>
              <a:ext uri="{FF2B5EF4-FFF2-40B4-BE49-F238E27FC236}">
                <a16:creationId xmlns:a16="http://schemas.microsoft.com/office/drawing/2014/main" id="{66F889C5-063E-4EE0-81E1-CA2409C9FE8A}"/>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83C40A8-2BE0-4092-B73D-C5FB5C973647}"/>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2FE4D05F-FF4E-4ECC-8CCE-25F9078A4E51}"/>
              </a:ext>
            </a:extLst>
          </p:cNvPr>
          <p:cNvSpPr>
            <a:spLocks noGrp="1"/>
          </p:cNvSpPr>
          <p:nvPr>
            <p:ph type="sldNum" sz="quarter" idx="12"/>
          </p:nvPr>
        </p:nvSpPr>
        <p:spPr/>
        <p:txBody>
          <a:bodyPr/>
          <a:lstStyle/>
          <a:p>
            <a:fld id="{B5CEABB6-07DC-46E8-9B57-56EC44A396E5}"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304801" y="804672"/>
            <a:ext cx="2362200" cy="5248656"/>
          </a:xfrm>
        </p:spPr>
        <p:txBody>
          <a:bodyPr anchor="ctr">
            <a:normAutofit/>
          </a:bodyPr>
          <a:lstStyle/>
          <a:p>
            <a:pPr algn="ctr">
              <a:defRPr/>
            </a:pPr>
            <a:r>
              <a:rPr lang="en-US" altLang="zh-TW" dirty="0">
                <a:cs typeface="Times New Roman" panose="02020603050405020304" pitchFamily="18" charset="0"/>
              </a:rPr>
              <a:t>Software Piracy</a:t>
            </a:r>
            <a:endParaRPr lang="en-US" altLang="en-US" dirty="0">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2895600" y="304801"/>
            <a:ext cx="8763000" cy="6051549"/>
          </a:xfrm>
        </p:spPr>
        <p:txBody>
          <a:bodyPr anchor="ctr">
            <a:normAutofit fontScale="85000" lnSpcReduction="10000"/>
          </a:bodyPr>
          <a:lstStyle/>
          <a:p>
            <a:r>
              <a:rPr lang="en-US" altLang="en-US" dirty="0">
                <a:ea typeface="Microsoft JhengHei" panose="020B0604030504040204" pitchFamily="34" charset="-120"/>
              </a:rPr>
              <a:t>Five major types of software piracy could be classified:</a:t>
            </a:r>
          </a:p>
          <a:p>
            <a:endParaRPr lang="en-US" altLang="en-US" dirty="0">
              <a:ea typeface="Microsoft JhengHei" panose="020B0604030504040204" pitchFamily="34" charset="-120"/>
            </a:endParaRPr>
          </a:p>
          <a:p>
            <a:pPr lvl="1"/>
            <a:r>
              <a:rPr lang="en-US" altLang="zh-TW" b="1" dirty="0"/>
              <a:t>Soft-lifting</a:t>
            </a:r>
            <a:r>
              <a:rPr lang="en-US" altLang="zh-TW" dirty="0"/>
              <a:t> (is the act of purchasing a single copy of software and then downloading it onto more than one computer, despite agreement terms stating the software must only be downloaded once.)</a:t>
            </a:r>
          </a:p>
          <a:p>
            <a:pPr lvl="1"/>
            <a:endParaRPr lang="en-US" altLang="zh-TW" dirty="0"/>
          </a:p>
          <a:p>
            <a:pPr lvl="1"/>
            <a:r>
              <a:rPr lang="en-US" altLang="zh-TW" b="1" dirty="0"/>
              <a:t>Client-Server Overuse </a:t>
            </a:r>
            <a:r>
              <a:rPr lang="en-US" altLang="zh-TW" dirty="0"/>
              <a:t>( that happens when the number of users of a particular piece of software exceeds the number of licenses. It occurs when a program is installed on a local area network accessed by multiple users at the same time without putting any restrictions on the number of people using the software in place)</a:t>
            </a:r>
          </a:p>
          <a:p>
            <a:pPr lvl="1"/>
            <a:endParaRPr lang="en-US" altLang="zh-TW" dirty="0"/>
          </a:p>
          <a:p>
            <a:pPr lvl="1"/>
            <a:r>
              <a:rPr lang="en-US" altLang="zh-TW" b="1" dirty="0"/>
              <a:t>Internet Piracy </a:t>
            </a:r>
            <a:r>
              <a:rPr lang="en-US" altLang="zh-TW" dirty="0"/>
              <a:t>(occurs when software is downloaded from any site other than the publisher’s official distribution stream)</a:t>
            </a:r>
          </a:p>
          <a:p>
            <a:pPr lvl="1"/>
            <a:endParaRPr lang="en-US" altLang="zh-TW" dirty="0"/>
          </a:p>
          <a:p>
            <a:pPr lvl="1"/>
            <a:r>
              <a:rPr lang="en-US" altLang="zh-TW" b="1" dirty="0"/>
              <a:t>Hard-Disk Loading </a:t>
            </a:r>
            <a:r>
              <a:rPr lang="en-US" altLang="zh-TW" dirty="0"/>
              <a:t>(happens when a business installs unauthorized copies of software onto the hard disks of any computers it sells)</a:t>
            </a:r>
          </a:p>
          <a:p>
            <a:pPr lvl="1"/>
            <a:endParaRPr lang="en-US" altLang="zh-TW" dirty="0"/>
          </a:p>
          <a:p>
            <a:pPr lvl="1"/>
            <a:r>
              <a:rPr lang="en-US" altLang="zh-TW" b="1" dirty="0"/>
              <a:t>Software Counterfeiting </a:t>
            </a:r>
            <a:r>
              <a:rPr lang="en-US" altLang="zh-TW" dirty="0"/>
              <a:t>(is usually what people think of when they hear the term “software piracy.” Counterfeiting is the illegal reproduction and distribution or sale of copyrighted material.)</a:t>
            </a:r>
            <a:endParaRPr lang="en-US" altLang="en-US" dirty="0">
              <a:ea typeface="Microsoft JhengHei" panose="020B0604030504040204" pitchFamily="34" charset="-120"/>
            </a:endParaRPr>
          </a:p>
        </p:txBody>
      </p:sp>
      <p:sp>
        <p:nvSpPr>
          <p:cNvPr id="2" name="Date Placeholder 1">
            <a:extLst>
              <a:ext uri="{FF2B5EF4-FFF2-40B4-BE49-F238E27FC236}">
                <a16:creationId xmlns:a16="http://schemas.microsoft.com/office/drawing/2014/main" id="{AC1EAAF7-19F6-4189-A286-5AFD83E61DB3}"/>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3156B377-93E0-444D-840C-7BF5C0CAAAB7}"/>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4FD28BC6-E32E-47F8-B316-D5479EA2E318}"/>
              </a:ext>
            </a:extLst>
          </p:cNvPr>
          <p:cNvSpPr>
            <a:spLocks noGrp="1"/>
          </p:cNvSpPr>
          <p:nvPr>
            <p:ph type="sldNum" sz="quarter" idx="12"/>
          </p:nvPr>
        </p:nvSpPr>
        <p:spPr/>
        <p:txBody>
          <a:bodyPr/>
          <a:lstStyle/>
          <a:p>
            <a:fld id="{B5CEABB6-07DC-46E8-9B57-56EC44A396E5}" type="slidenum">
              <a:rPr lang="en-US" smtClean="0"/>
              <a:t>37</a:t>
            </a:fld>
            <a:endParaRPr lang="en-US" dirty="0"/>
          </a:p>
        </p:txBody>
      </p:sp>
    </p:spTree>
    <p:extLst>
      <p:ext uri="{BB962C8B-B14F-4D97-AF65-F5344CB8AC3E}">
        <p14:creationId xmlns:p14="http://schemas.microsoft.com/office/powerpoint/2010/main" val="1451574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D49E1A-F486-45C6-ADD3-837476B03C2A}"/>
              </a:ext>
            </a:extLst>
          </p:cNvPr>
          <p:cNvSpPr txBox="1">
            <a:spLocks/>
          </p:cNvSpPr>
          <p:nvPr/>
        </p:nvSpPr>
        <p:spPr>
          <a:xfrm>
            <a:off x="806195" y="804672"/>
            <a:ext cx="2546605" cy="5248656"/>
          </a:xfrm>
          <a:prstGeom prst="rect">
            <a:avLst/>
          </a:prstGeom>
        </p:spPr>
        <p:txBody>
          <a:bodyPr vert="horz" lIns="91440" tIns="45720" rIns="91440" bIns="45720" rtlCol="0" anchor="ctr">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457200">
              <a:spcAft>
                <a:spcPts val="600"/>
              </a:spcAft>
              <a:defRPr/>
            </a:pPr>
            <a:r>
              <a:rPr lang="en-US" altLang="zh-TW" b="0" i="0" kern="1200" dirty="0">
                <a:solidFill>
                  <a:schemeClr val="tx2"/>
                </a:solidFill>
                <a:latin typeface="+mj-lt"/>
                <a:ea typeface="+mj-ea"/>
                <a:cs typeface="+mj-cs"/>
              </a:rPr>
              <a:t>Fair Use </a:t>
            </a:r>
            <a:endParaRPr lang="en-US" altLang="en-US" b="0" i="0" kern="1200" dirty="0">
              <a:solidFill>
                <a:schemeClr val="tx2"/>
              </a:solidFill>
              <a:latin typeface="+mj-lt"/>
              <a:ea typeface="+mj-ea"/>
              <a:cs typeface="+mj-cs"/>
            </a:endParaRPr>
          </a:p>
        </p:txBody>
      </p:sp>
      <p:sp>
        <p:nvSpPr>
          <p:cNvPr id="6" name="Content Placeholder 2">
            <a:extLst>
              <a:ext uri="{FF2B5EF4-FFF2-40B4-BE49-F238E27FC236}">
                <a16:creationId xmlns:a16="http://schemas.microsoft.com/office/drawing/2014/main" id="{60EEC038-B638-4566-AC31-5AE4D0EEDF78}"/>
              </a:ext>
            </a:extLst>
          </p:cNvPr>
          <p:cNvSpPr txBox="1">
            <a:spLocks/>
          </p:cNvSpPr>
          <p:nvPr/>
        </p:nvSpPr>
        <p:spPr>
          <a:xfrm>
            <a:off x="3352800" y="381000"/>
            <a:ext cx="8534400" cy="5975349"/>
          </a:xfrm>
          <a:prstGeom prst="rect">
            <a:avLst/>
          </a:prstGeom>
        </p:spPr>
        <p:txBody>
          <a:bodyPr vert="horz" lIns="91440" tIns="45720" rIns="91440" bIns="45720" rtlCol="0" anchor="ctr">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defTabSz="457200">
              <a:buClr>
                <a:schemeClr val="tx1"/>
              </a:buClr>
            </a:pPr>
            <a:r>
              <a:rPr lang="en-US" altLang="zh-TW" sz="2800" dirty="0"/>
              <a:t>Copyright law protects certain exclusive rights of copyright holders.</a:t>
            </a:r>
          </a:p>
          <a:p>
            <a:pPr defTabSz="457200">
              <a:buClr>
                <a:schemeClr val="tx1"/>
              </a:buClr>
            </a:pPr>
            <a:r>
              <a:rPr lang="en-US" altLang="zh-TW" sz="2800" dirty="0"/>
              <a:t>However, copyright law does allow limited copying, distribution, and display of copyrighted works without the author's permission, under certain conditions known as "fair use“.</a:t>
            </a:r>
            <a:endParaRPr lang="en-US" altLang="en-US" sz="2800" dirty="0"/>
          </a:p>
        </p:txBody>
      </p:sp>
      <p:sp>
        <p:nvSpPr>
          <p:cNvPr id="7" name="Date Placeholder 6">
            <a:extLst>
              <a:ext uri="{FF2B5EF4-FFF2-40B4-BE49-F238E27FC236}">
                <a16:creationId xmlns:a16="http://schemas.microsoft.com/office/drawing/2014/main" id="{5DAC53BA-1B47-44CB-8392-C07DC122C732}"/>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8F4A5B88-B5F1-46C1-8FAA-B65599690A06}"/>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4D57D5D9-C619-4C39-99E2-B981741CA8F3}"/>
              </a:ext>
            </a:extLst>
          </p:cNvPr>
          <p:cNvSpPr>
            <a:spLocks noGrp="1"/>
          </p:cNvSpPr>
          <p:nvPr>
            <p:ph type="sldNum" sz="quarter" idx="12"/>
          </p:nvPr>
        </p:nvSpPr>
        <p:spPr/>
        <p:txBody>
          <a:bodyPr/>
          <a:lstStyle/>
          <a:p>
            <a:fld id="{B5CEABB6-07DC-46E8-9B57-56EC44A396E5}" type="slidenum">
              <a:rPr lang="en-US" smtClean="0"/>
              <a:t>38</a:t>
            </a:fld>
            <a:endParaRPr lang="en-US" dirty="0"/>
          </a:p>
        </p:txBody>
      </p:sp>
    </p:spTree>
    <p:extLst>
      <p:ext uri="{BB962C8B-B14F-4D97-AF65-F5344CB8AC3E}">
        <p14:creationId xmlns:p14="http://schemas.microsoft.com/office/powerpoint/2010/main" val="1138061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D49E1A-F486-45C6-ADD3-837476B03C2A}"/>
              </a:ext>
            </a:extLst>
          </p:cNvPr>
          <p:cNvSpPr txBox="1">
            <a:spLocks/>
          </p:cNvSpPr>
          <p:nvPr/>
        </p:nvSpPr>
        <p:spPr>
          <a:xfrm>
            <a:off x="152400" y="821552"/>
            <a:ext cx="2743201" cy="5248656"/>
          </a:xfrm>
          <a:prstGeom prst="rect">
            <a:avLst/>
          </a:prstGeom>
        </p:spPr>
        <p:txBody>
          <a:bodyPr vert="horz" lIns="91440" tIns="45720" rIns="91440" bIns="45720" rtlCol="0" anchor="ctr">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457200">
              <a:spcAft>
                <a:spcPts val="600"/>
              </a:spcAft>
              <a:defRPr/>
            </a:pPr>
            <a:r>
              <a:rPr lang="en-US" altLang="zh-TW" b="0" i="0" kern="1200" dirty="0">
                <a:solidFill>
                  <a:schemeClr val="tx2"/>
                </a:solidFill>
                <a:latin typeface="+mj-lt"/>
                <a:ea typeface="+mj-ea"/>
                <a:cs typeface="+mj-cs"/>
              </a:rPr>
              <a:t>Fair Use </a:t>
            </a:r>
            <a:endParaRPr lang="en-US" altLang="en-US" b="0" i="0" kern="1200" dirty="0">
              <a:solidFill>
                <a:schemeClr val="tx2"/>
              </a:solidFill>
              <a:latin typeface="+mj-lt"/>
              <a:ea typeface="+mj-ea"/>
              <a:cs typeface="+mj-cs"/>
            </a:endParaRPr>
          </a:p>
        </p:txBody>
      </p:sp>
      <p:sp>
        <p:nvSpPr>
          <p:cNvPr id="6" name="Content Placeholder 2">
            <a:extLst>
              <a:ext uri="{FF2B5EF4-FFF2-40B4-BE49-F238E27FC236}">
                <a16:creationId xmlns:a16="http://schemas.microsoft.com/office/drawing/2014/main" id="{60EEC038-B638-4566-AC31-5AE4D0EEDF78}"/>
              </a:ext>
            </a:extLst>
          </p:cNvPr>
          <p:cNvSpPr txBox="1">
            <a:spLocks/>
          </p:cNvSpPr>
          <p:nvPr/>
        </p:nvSpPr>
        <p:spPr>
          <a:xfrm>
            <a:off x="2895602" y="804671"/>
            <a:ext cx="8480190" cy="5248657"/>
          </a:xfrm>
          <a:prstGeom prst="rect">
            <a:avLst/>
          </a:prstGeom>
        </p:spPr>
        <p:txBody>
          <a:bodyPr vert="horz" lIns="91440" tIns="45720" rIns="91440" bIns="45720" rtlCol="0" anchor="ctr">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defTabSz="457200">
              <a:buClr>
                <a:schemeClr val="tx1"/>
              </a:buClr>
            </a:pPr>
            <a:r>
              <a:rPr lang="en-US" altLang="zh-TW" sz="2800" dirty="0"/>
              <a:t>Here are the four standards: </a:t>
            </a:r>
          </a:p>
          <a:p>
            <a:pPr lvl="1" defTabSz="457200">
              <a:buClr>
                <a:schemeClr val="tx1"/>
              </a:buClr>
            </a:pPr>
            <a:r>
              <a:rPr lang="en-US" altLang="zh-TW" sz="2800" dirty="0"/>
              <a:t>The purpose and character of the use. including whether such use is of a commercial nature or is for nonprofit educational purposes;</a:t>
            </a:r>
          </a:p>
          <a:p>
            <a:pPr lvl="1" defTabSz="457200">
              <a:buClr>
                <a:schemeClr val="tx1"/>
              </a:buClr>
            </a:pPr>
            <a:r>
              <a:rPr lang="en-US" altLang="zh-TW" sz="2800" dirty="0"/>
              <a:t>The nature of the copyrighted work. </a:t>
            </a:r>
          </a:p>
          <a:p>
            <a:pPr lvl="1" defTabSz="457200">
              <a:buClr>
                <a:schemeClr val="tx1"/>
              </a:buClr>
            </a:pPr>
            <a:r>
              <a:rPr lang="en-US" altLang="zh-TW" sz="2800" dirty="0"/>
              <a:t>The amount and substantiality of the portion used in relation to the copyrighted work as a whole </a:t>
            </a:r>
          </a:p>
          <a:p>
            <a:pPr lvl="1" defTabSz="457200">
              <a:buClr>
                <a:schemeClr val="tx1"/>
              </a:buClr>
            </a:pPr>
            <a:r>
              <a:rPr lang="en-US" altLang="zh-TW" sz="2800" dirty="0"/>
              <a:t>The effect of use on the potential market for or value of the work. </a:t>
            </a:r>
            <a:endParaRPr lang="en-US" altLang="en-US" sz="2800" dirty="0"/>
          </a:p>
        </p:txBody>
      </p:sp>
      <p:sp>
        <p:nvSpPr>
          <p:cNvPr id="7" name="Date Placeholder 6">
            <a:extLst>
              <a:ext uri="{FF2B5EF4-FFF2-40B4-BE49-F238E27FC236}">
                <a16:creationId xmlns:a16="http://schemas.microsoft.com/office/drawing/2014/main" id="{16018C24-CE67-4336-89D6-15E4F352ABB7}"/>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D59D1BB2-6124-47BD-BA70-21586F562513}"/>
              </a:ext>
            </a:extLst>
          </p:cNvPr>
          <p:cNvSpPr>
            <a:spLocks noGrp="1"/>
          </p:cNvSpPr>
          <p:nvPr>
            <p:ph type="ftr" sz="quarter" idx="11"/>
          </p:nvPr>
        </p:nvSpPr>
        <p:spPr/>
        <p:txBody>
          <a:bodyPr/>
          <a:lstStyle/>
          <a:p>
            <a:r>
              <a:rPr lang="en-US"/>
              <a:t>Lecture 11 - Intellectual Property</a:t>
            </a:r>
            <a:endParaRPr lang="en-US" dirty="0"/>
          </a:p>
        </p:txBody>
      </p:sp>
      <p:sp>
        <p:nvSpPr>
          <p:cNvPr id="9" name="Slide Number Placeholder 8">
            <a:extLst>
              <a:ext uri="{FF2B5EF4-FFF2-40B4-BE49-F238E27FC236}">
                <a16:creationId xmlns:a16="http://schemas.microsoft.com/office/drawing/2014/main" id="{F5EFCC76-48FC-4B62-B7B0-0175FD7B266F}"/>
              </a:ext>
            </a:extLst>
          </p:cNvPr>
          <p:cNvSpPr>
            <a:spLocks noGrp="1"/>
          </p:cNvSpPr>
          <p:nvPr>
            <p:ph type="sldNum" sz="quarter" idx="12"/>
          </p:nvPr>
        </p:nvSpPr>
        <p:spPr/>
        <p:txBody>
          <a:bodyPr/>
          <a:lstStyle/>
          <a:p>
            <a:fld id="{B5CEABB6-07DC-46E8-9B57-56EC44A396E5}" type="slidenum">
              <a:rPr lang="en-US" smtClean="0"/>
              <a:t>39</a:t>
            </a:fld>
            <a:endParaRPr lang="en-US" dirty="0"/>
          </a:p>
        </p:txBody>
      </p:sp>
    </p:spTree>
    <p:extLst>
      <p:ext uri="{BB962C8B-B14F-4D97-AF65-F5344CB8AC3E}">
        <p14:creationId xmlns:p14="http://schemas.microsoft.com/office/powerpoint/2010/main" val="3720302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385" y="2057400"/>
            <a:ext cx="8361229" cy="1086237"/>
          </a:xfrm>
        </p:spPr>
        <p:txBody>
          <a:bodyPr>
            <a:normAutofit/>
          </a:bodyPr>
          <a:lstStyle/>
          <a:p>
            <a:r>
              <a:rPr lang="en-US" dirty="0"/>
              <a:t>Intellectual Property</a:t>
            </a:r>
          </a:p>
        </p:txBody>
      </p:sp>
    </p:spTree>
    <p:extLst>
      <p:ext uri="{BB962C8B-B14F-4D97-AF65-F5344CB8AC3E}">
        <p14:creationId xmlns:p14="http://schemas.microsoft.com/office/powerpoint/2010/main" val="430898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C36E527-AA9F-4577-B486-DB8B181C1239}"/>
              </a:ext>
            </a:extLst>
          </p:cNvPr>
          <p:cNvSpPr>
            <a:spLocks noGrp="1"/>
          </p:cNvSpPr>
          <p:nvPr>
            <p:ph type="title"/>
          </p:nvPr>
        </p:nvSpPr>
        <p:spPr>
          <a:xfrm>
            <a:off x="381001" y="804672"/>
            <a:ext cx="3657599" cy="5248656"/>
          </a:xfrm>
        </p:spPr>
        <p:txBody>
          <a:bodyPr anchor="ctr">
            <a:normAutofit/>
          </a:bodyPr>
          <a:lstStyle/>
          <a:p>
            <a:pPr algn="ctr">
              <a:defRPr/>
            </a:pPr>
            <a:r>
              <a:rPr lang="en-US" altLang="zh-TW" dirty="0">
                <a:cs typeface="Times New Roman" panose="02020603050405020304" pitchFamily="18" charset="0"/>
              </a:rPr>
              <a:t>Open-Source Software</a:t>
            </a:r>
            <a:endParaRPr lang="en-US" altLang="en-US" dirty="0">
              <a:ea typeface="Microsoft JhengHei" panose="020B0604030504040204" pitchFamily="34" charset="-120"/>
              <a:cs typeface="Times New Roman" panose="02020603050405020304" pitchFamily="18" charset="0"/>
            </a:endParaRPr>
          </a:p>
        </p:txBody>
      </p:sp>
      <p:sp>
        <p:nvSpPr>
          <p:cNvPr id="23555" name="Content Placeholder 2">
            <a:extLst>
              <a:ext uri="{FF2B5EF4-FFF2-40B4-BE49-F238E27FC236}">
                <a16:creationId xmlns:a16="http://schemas.microsoft.com/office/drawing/2014/main" id="{124AE968-D144-40B4-A221-5BBCCF7C4867}"/>
              </a:ext>
            </a:extLst>
          </p:cNvPr>
          <p:cNvSpPr>
            <a:spLocks noGrp="1"/>
          </p:cNvSpPr>
          <p:nvPr>
            <p:ph idx="1"/>
          </p:nvPr>
        </p:nvSpPr>
        <p:spPr>
          <a:xfrm>
            <a:off x="4038600" y="804671"/>
            <a:ext cx="7337191" cy="5248657"/>
          </a:xfrm>
        </p:spPr>
        <p:txBody>
          <a:bodyPr anchor="ctr">
            <a:normAutofit lnSpcReduction="10000"/>
          </a:bodyPr>
          <a:lstStyle/>
          <a:p>
            <a:r>
              <a:rPr lang="en-US" altLang="en-US" dirty="0">
                <a:ea typeface="Microsoft JhengHei" panose="020B0604030504040204" pitchFamily="34" charset="-120"/>
              </a:rPr>
              <a:t>Source code to software ought to be freely distributed</a:t>
            </a:r>
          </a:p>
          <a:p>
            <a:r>
              <a:rPr lang="en-US" altLang="en-US" dirty="0">
                <a:ea typeface="Microsoft JhengHei" panose="020B0604030504040204" pitchFamily="34" charset="-120"/>
              </a:rPr>
              <a:t>Encourage to examine and improve other’s code</a:t>
            </a:r>
          </a:p>
          <a:p>
            <a:r>
              <a:rPr lang="en-US" altLang="en-US" dirty="0">
                <a:ea typeface="Microsoft JhengHei" panose="020B0604030504040204" pitchFamily="34" charset="-120"/>
              </a:rPr>
              <a:t>New version of software appear much more frequently</a:t>
            </a:r>
          </a:p>
          <a:p>
            <a:r>
              <a:rPr lang="en-US" altLang="en-US" dirty="0">
                <a:ea typeface="Microsoft JhengHei" panose="020B0604030504040204" pitchFamily="34" charset="-120"/>
              </a:rPr>
              <a:t>Eliminate tension between obeying copyright law and helping others</a:t>
            </a:r>
          </a:p>
          <a:p>
            <a:r>
              <a:rPr lang="en-US" altLang="en-US" dirty="0">
                <a:ea typeface="Microsoft JhengHei" panose="020B0604030504040204" pitchFamily="34" charset="-120"/>
              </a:rPr>
              <a:t>Anyone can make money by providing support, those who provide best support would be rewarded</a:t>
            </a:r>
          </a:p>
          <a:p>
            <a:r>
              <a:rPr lang="en-US" altLang="en-US" dirty="0">
                <a:ea typeface="Microsoft JhengHei" panose="020B0604030504040204" pitchFamily="34" charset="-120"/>
              </a:rPr>
              <a:t>Ex: Apache web servers, Linux OS</a:t>
            </a:r>
          </a:p>
        </p:txBody>
      </p:sp>
      <p:sp>
        <p:nvSpPr>
          <p:cNvPr id="3" name="Date Placeholder 2">
            <a:extLst>
              <a:ext uri="{FF2B5EF4-FFF2-40B4-BE49-F238E27FC236}">
                <a16:creationId xmlns:a16="http://schemas.microsoft.com/office/drawing/2014/main" id="{CE2C8C5E-1B62-4BEF-810E-1BD312627A48}"/>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9A4E8750-FE34-40BC-8074-CAE4921E8C9F}"/>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A717CC79-2C83-487B-8653-AB46B84DFB9D}"/>
              </a:ext>
            </a:extLst>
          </p:cNvPr>
          <p:cNvSpPr>
            <a:spLocks noGrp="1"/>
          </p:cNvSpPr>
          <p:nvPr>
            <p:ph type="sldNum" sz="quarter" idx="12"/>
          </p:nvPr>
        </p:nvSpPr>
        <p:spPr/>
        <p:txBody>
          <a:bodyPr/>
          <a:lstStyle/>
          <a:p>
            <a:fld id="{B5CEABB6-07DC-46E8-9B57-56EC44A396E5}" type="slidenum">
              <a:rPr lang="en-US" smtClean="0"/>
              <a:t>40</a:t>
            </a:fld>
            <a:endParaRPr lang="en-US" dirty="0"/>
          </a:p>
        </p:txBody>
      </p:sp>
    </p:spTree>
    <p:extLst>
      <p:ext uri="{BB962C8B-B14F-4D97-AF65-F5344CB8AC3E}">
        <p14:creationId xmlns:p14="http://schemas.microsoft.com/office/powerpoint/2010/main" val="1098057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a:extLst>
              <a:ext uri="{FF2B5EF4-FFF2-40B4-BE49-F238E27FC236}">
                <a16:creationId xmlns:a16="http://schemas.microsoft.com/office/drawing/2014/main" id="{986E3AD6-4458-46D1-BEA2-05C5BEA09C62}"/>
              </a:ext>
            </a:extLst>
          </p:cNvPr>
          <p:cNvSpPr>
            <a:spLocks noGrp="1" noChangeArrowheads="1"/>
          </p:cNvSpPr>
          <p:nvPr>
            <p:ph type="title"/>
          </p:nvPr>
        </p:nvSpPr>
        <p:spPr/>
        <p:txBody>
          <a:bodyPr/>
          <a:lstStyle/>
          <a:p>
            <a:r>
              <a:rPr lang="en-US" altLang="en-US" dirty="0"/>
              <a:t>Trademarks</a:t>
            </a:r>
          </a:p>
        </p:txBody>
      </p:sp>
      <p:sp>
        <p:nvSpPr>
          <p:cNvPr id="987139" name="Rectangle 3">
            <a:extLst>
              <a:ext uri="{FF2B5EF4-FFF2-40B4-BE49-F238E27FC236}">
                <a16:creationId xmlns:a16="http://schemas.microsoft.com/office/drawing/2014/main" id="{1F849156-D0EE-4BFF-BFD0-03EF4C099467}"/>
              </a:ext>
            </a:extLst>
          </p:cNvPr>
          <p:cNvSpPr>
            <a:spLocks noGrp="1" noChangeArrowheads="1"/>
          </p:cNvSpPr>
          <p:nvPr>
            <p:ph type="body" idx="1"/>
          </p:nvPr>
        </p:nvSpPr>
        <p:spPr/>
        <p:txBody>
          <a:bodyPr>
            <a:normAutofit fontScale="85000" lnSpcReduction="20000"/>
          </a:bodyPr>
          <a:lstStyle/>
          <a:p>
            <a:r>
              <a:rPr lang="en-US" altLang="en-US" i="1" dirty="0"/>
              <a:t>Protects:</a:t>
            </a:r>
            <a:r>
              <a:rPr lang="en-US" altLang="en-US" dirty="0"/>
              <a:t> any word, name, symbol, or device, or any combination thereof used to distinguish goods from others</a:t>
            </a:r>
          </a:p>
          <a:p>
            <a:pPr lvl="1"/>
            <a:endParaRPr lang="en-US" altLang="en-US" sz="1200" dirty="0"/>
          </a:p>
          <a:p>
            <a:r>
              <a:rPr lang="en-US" altLang="en-US" i="1" dirty="0"/>
              <a:t>Protects against:</a:t>
            </a:r>
            <a:r>
              <a:rPr lang="en-US" altLang="en-US" dirty="0"/>
              <a:t> others using the mark, likelihood of confusion and dilution</a:t>
            </a:r>
          </a:p>
          <a:p>
            <a:pPr lvl="1"/>
            <a:endParaRPr lang="en-US" altLang="en-US" sz="1200" dirty="0"/>
          </a:p>
          <a:p>
            <a:r>
              <a:rPr lang="en-US" altLang="en-US" i="1" dirty="0"/>
              <a:t>Excluded:</a:t>
            </a:r>
            <a:r>
              <a:rPr lang="en-US" altLang="en-US" dirty="0"/>
              <a:t> use in other industries / geographic areas</a:t>
            </a:r>
          </a:p>
          <a:p>
            <a:pPr lvl="1"/>
            <a:endParaRPr lang="en-US" altLang="en-US" sz="1200" dirty="0"/>
          </a:p>
          <a:p>
            <a:r>
              <a:rPr lang="en-US" altLang="en-US" i="1" dirty="0"/>
              <a:t>Requirements:</a:t>
            </a:r>
            <a:r>
              <a:rPr lang="en-US" altLang="en-US" dirty="0"/>
              <a:t> use mark in commerce or register with intent to do so in future; must maintain quality control over goods</a:t>
            </a:r>
          </a:p>
          <a:p>
            <a:pPr lvl="1"/>
            <a:endParaRPr lang="en-US" altLang="en-US" sz="1200" dirty="0"/>
          </a:p>
          <a:p>
            <a:r>
              <a:rPr lang="en-US" altLang="en-US" i="1" dirty="0"/>
              <a:t>Term:</a:t>
            </a:r>
            <a:r>
              <a:rPr lang="en-US" altLang="en-US" dirty="0"/>
              <a:t> </a:t>
            </a:r>
            <a:r>
              <a:rPr lang="en-US" altLang="en-US" b="1" dirty="0"/>
              <a:t>10 year renewable (no upper limit)</a:t>
            </a:r>
          </a:p>
          <a:p>
            <a:pPr lvl="1"/>
            <a:endParaRPr lang="en-US" altLang="en-US" sz="1200" b="1" dirty="0"/>
          </a:p>
          <a:p>
            <a:r>
              <a:rPr lang="en-US" altLang="en-US" dirty="0"/>
              <a:t>Is your project's name trademarked?</a:t>
            </a:r>
          </a:p>
          <a:p>
            <a:pPr algn="ctr">
              <a:buFontTx/>
              <a:buNone/>
            </a:pPr>
            <a:r>
              <a:rPr lang="en-US" altLang="en-US" dirty="0">
                <a:hlinkClick r:id="rId2"/>
              </a:rPr>
              <a:t>http://tess2.uspto.gov/</a:t>
            </a:r>
            <a:endParaRPr lang="en-US" altLang="en-US" sz="1300" dirty="0"/>
          </a:p>
        </p:txBody>
      </p:sp>
      <p:sp>
        <p:nvSpPr>
          <p:cNvPr id="2" name="Date Placeholder 1">
            <a:extLst>
              <a:ext uri="{FF2B5EF4-FFF2-40B4-BE49-F238E27FC236}">
                <a16:creationId xmlns:a16="http://schemas.microsoft.com/office/drawing/2014/main" id="{80D3AB2E-E8AF-414D-9D2E-527A383192AA}"/>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4978DD57-223A-48AE-81AD-A43692B5A2DD}"/>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596B6666-7714-4309-8672-70000DDAC6AF}"/>
              </a:ext>
            </a:extLst>
          </p:cNvPr>
          <p:cNvSpPr>
            <a:spLocks noGrp="1"/>
          </p:cNvSpPr>
          <p:nvPr>
            <p:ph type="sldNum" sz="quarter" idx="12"/>
          </p:nvPr>
        </p:nvSpPr>
        <p:spPr/>
        <p:txBody>
          <a:bodyPr/>
          <a:lstStyle/>
          <a:p>
            <a:fld id="{B5CEABB6-07DC-46E8-9B57-56EC44A396E5}"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a:extLst>
              <a:ext uri="{FF2B5EF4-FFF2-40B4-BE49-F238E27FC236}">
                <a16:creationId xmlns:a16="http://schemas.microsoft.com/office/drawing/2014/main" id="{1604B344-1C76-4E7A-B86F-A3FC3B29A42D}"/>
              </a:ext>
            </a:extLst>
          </p:cNvPr>
          <p:cNvSpPr>
            <a:spLocks noGrp="1" noChangeArrowheads="1"/>
          </p:cNvSpPr>
          <p:nvPr>
            <p:ph type="title"/>
          </p:nvPr>
        </p:nvSpPr>
        <p:spPr/>
        <p:txBody>
          <a:bodyPr/>
          <a:lstStyle/>
          <a:p>
            <a:r>
              <a:rPr lang="en-US" altLang="en-US"/>
              <a:t>Copyright</a:t>
            </a:r>
          </a:p>
        </p:txBody>
      </p:sp>
      <p:sp>
        <p:nvSpPr>
          <p:cNvPr id="983043" name="Rectangle 3">
            <a:extLst>
              <a:ext uri="{FF2B5EF4-FFF2-40B4-BE49-F238E27FC236}">
                <a16:creationId xmlns:a16="http://schemas.microsoft.com/office/drawing/2014/main" id="{842EF652-487F-4309-ACA0-56892A3BEDCF}"/>
              </a:ext>
            </a:extLst>
          </p:cNvPr>
          <p:cNvSpPr>
            <a:spLocks noGrp="1" noChangeArrowheads="1"/>
          </p:cNvSpPr>
          <p:nvPr>
            <p:ph type="body" idx="1"/>
          </p:nvPr>
        </p:nvSpPr>
        <p:spPr/>
        <p:txBody>
          <a:bodyPr/>
          <a:lstStyle/>
          <a:p>
            <a:r>
              <a:rPr lang="en-US" altLang="en-US" i="1" dirty="0"/>
              <a:t>Protects:</a:t>
            </a:r>
            <a:r>
              <a:rPr lang="en-US" altLang="en-US" dirty="0"/>
              <a:t> expression of ideas in a medium, but not the ideas</a:t>
            </a:r>
          </a:p>
          <a:p>
            <a:pPr lvl="1"/>
            <a:endParaRPr lang="en-US" altLang="en-US" sz="1200" dirty="0"/>
          </a:p>
          <a:p>
            <a:r>
              <a:rPr lang="en-US" altLang="en-US" i="1" dirty="0"/>
              <a:t>Protects against:</a:t>
            </a:r>
            <a:r>
              <a:rPr lang="en-US" altLang="en-US" dirty="0"/>
              <a:t> reproduction, copy distribution, derivative work creation  </a:t>
            </a:r>
            <a:r>
              <a:rPr lang="en-US" altLang="en-US" sz="2000" dirty="0"/>
              <a:t>(NOT independent creation of same/similar work)</a:t>
            </a:r>
          </a:p>
          <a:p>
            <a:pPr lvl="1"/>
            <a:endParaRPr lang="en-US" altLang="en-US" sz="1200" dirty="0"/>
          </a:p>
          <a:p>
            <a:r>
              <a:rPr lang="en-US" altLang="en-US" i="1" dirty="0"/>
              <a:t>Requirements:</a:t>
            </a:r>
            <a:r>
              <a:rPr lang="en-US" altLang="en-US" dirty="0"/>
              <a:t> original work, fixed in tangible form</a:t>
            </a:r>
          </a:p>
          <a:p>
            <a:pPr lvl="1"/>
            <a:endParaRPr lang="en-US" altLang="en-US" sz="1200" dirty="0"/>
          </a:p>
          <a:p>
            <a:r>
              <a:rPr lang="en-US" altLang="en-US" i="1" dirty="0"/>
              <a:t>Term:</a:t>
            </a:r>
            <a:r>
              <a:rPr lang="en-US" altLang="en-US" dirty="0"/>
              <a:t> author's life + 70 years</a:t>
            </a:r>
          </a:p>
          <a:p>
            <a:pPr lvl="1"/>
            <a:endParaRPr lang="en-US" altLang="en-US" sz="1200" dirty="0"/>
          </a:p>
          <a:p>
            <a:r>
              <a:rPr lang="en-US" altLang="en-US" i="1" dirty="0"/>
              <a:t>Cost:</a:t>
            </a:r>
            <a:r>
              <a:rPr lang="en-US" altLang="en-US" dirty="0"/>
              <a:t> simple</a:t>
            </a:r>
          </a:p>
        </p:txBody>
      </p:sp>
      <p:pic>
        <p:nvPicPr>
          <p:cNvPr id="983045" name="Picture 5">
            <a:extLst>
              <a:ext uri="{FF2B5EF4-FFF2-40B4-BE49-F238E27FC236}">
                <a16:creationId xmlns:a16="http://schemas.microsoft.com/office/drawing/2014/main" id="{71059AFC-6307-44AC-BBB3-9CF53E3D0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449580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F5885A6-600C-405C-93E8-56DCACAC439D}"/>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C7FA47F2-72C0-4674-B351-ACF02A6C814A}"/>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1F49103A-89D2-40B9-A3DF-277E4EF18E2D}"/>
              </a:ext>
            </a:extLst>
          </p:cNvPr>
          <p:cNvSpPr>
            <a:spLocks noGrp="1"/>
          </p:cNvSpPr>
          <p:nvPr>
            <p:ph type="sldNum" sz="quarter" idx="12"/>
          </p:nvPr>
        </p:nvSpPr>
        <p:spPr/>
        <p:txBody>
          <a:bodyPr/>
          <a:lstStyle/>
          <a:p>
            <a:fld id="{B5CEABB6-07DC-46E8-9B57-56EC44A396E5}"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a:extLst>
              <a:ext uri="{FF2B5EF4-FFF2-40B4-BE49-F238E27FC236}">
                <a16:creationId xmlns:a16="http://schemas.microsoft.com/office/drawing/2014/main" id="{5BB30EE8-D51D-4761-8B42-D5FFED8F586E}"/>
              </a:ext>
            </a:extLst>
          </p:cNvPr>
          <p:cNvSpPr>
            <a:spLocks noGrp="1" noChangeArrowheads="1"/>
          </p:cNvSpPr>
          <p:nvPr>
            <p:ph type="title"/>
          </p:nvPr>
        </p:nvSpPr>
        <p:spPr/>
        <p:txBody>
          <a:bodyPr/>
          <a:lstStyle/>
          <a:p>
            <a:r>
              <a:rPr lang="en-US" altLang="en-US"/>
              <a:t>Proprietary licenses</a:t>
            </a:r>
          </a:p>
        </p:txBody>
      </p:sp>
      <p:sp>
        <p:nvSpPr>
          <p:cNvPr id="994307" name="Rectangle 3">
            <a:extLst>
              <a:ext uri="{FF2B5EF4-FFF2-40B4-BE49-F238E27FC236}">
                <a16:creationId xmlns:a16="http://schemas.microsoft.com/office/drawing/2014/main" id="{9C3571EE-A44D-4782-942E-72088DE1DC7C}"/>
              </a:ext>
            </a:extLst>
          </p:cNvPr>
          <p:cNvSpPr>
            <a:spLocks noGrp="1" noChangeArrowheads="1"/>
          </p:cNvSpPr>
          <p:nvPr>
            <p:ph type="body" idx="1"/>
          </p:nvPr>
        </p:nvSpPr>
        <p:spPr/>
        <p:txBody>
          <a:bodyPr>
            <a:normAutofit lnSpcReduction="10000"/>
          </a:bodyPr>
          <a:lstStyle/>
          <a:p>
            <a:r>
              <a:rPr lang="en-US" altLang="en-US"/>
              <a:t>most proprietary ($) software is </a:t>
            </a:r>
            <a:r>
              <a:rPr lang="en-US" altLang="en-US" i="1"/>
              <a:t>licensed</a:t>
            </a:r>
            <a:r>
              <a:rPr lang="en-US" altLang="en-US"/>
              <a:t>, not sold</a:t>
            </a:r>
          </a:p>
          <a:p>
            <a:pPr lvl="1"/>
            <a:r>
              <a:rPr lang="en-US" altLang="en-US"/>
              <a:t>publisher grants you a "license" to use a copy of the software</a:t>
            </a:r>
          </a:p>
          <a:p>
            <a:pPr lvl="1"/>
            <a:r>
              <a:rPr lang="en-US" altLang="en-US"/>
              <a:t>ownership of those copies stays with the software publisher</a:t>
            </a:r>
          </a:p>
          <a:p>
            <a:pPr lvl="2"/>
            <a:r>
              <a:rPr lang="en-US" altLang="en-US"/>
              <a:t>reserves for the owner almost all rights</a:t>
            </a:r>
          </a:p>
          <a:p>
            <a:pPr lvl="2"/>
            <a:r>
              <a:rPr lang="en-US" altLang="en-US"/>
              <a:t>grants only a limited set of rights to the end-user</a:t>
            </a:r>
          </a:p>
          <a:p>
            <a:pPr lvl="2"/>
            <a:endParaRPr lang="en-US" altLang="en-US" sz="1200"/>
          </a:p>
          <a:p>
            <a:r>
              <a:rPr lang="en-US" altLang="en-US"/>
              <a:t>Without accepting the license, the end-user may generally not use the software at all</a:t>
            </a:r>
          </a:p>
          <a:p>
            <a:pPr lvl="1"/>
            <a:endParaRPr lang="en-US" altLang="en-US" sz="1200"/>
          </a:p>
          <a:p>
            <a:r>
              <a:rPr lang="en-US" altLang="en-US"/>
              <a:t>Are EULAs enforceable?</a:t>
            </a:r>
          </a:p>
          <a:p>
            <a:pPr lvl="1"/>
            <a:r>
              <a:rPr lang="en-US" altLang="en-US"/>
              <a:t>never fully challenged in court</a:t>
            </a:r>
          </a:p>
          <a:p>
            <a:pPr lvl="1">
              <a:buFontTx/>
              <a:buNone/>
            </a:pPr>
            <a:r>
              <a:rPr lang="en-US" altLang="en-US"/>
              <a:t>	(without a settlement)</a:t>
            </a:r>
          </a:p>
          <a:p>
            <a:endParaRPr lang="en-US" altLang="en-US"/>
          </a:p>
        </p:txBody>
      </p:sp>
      <p:pic>
        <p:nvPicPr>
          <p:cNvPr id="994309" name="Picture 5">
            <a:extLst>
              <a:ext uri="{FF2B5EF4-FFF2-40B4-BE49-F238E27FC236}">
                <a16:creationId xmlns:a16="http://schemas.microsoft.com/office/drawing/2014/main" id="{7ED30BEA-B19B-4F30-8C45-21D1DE2EB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4259264"/>
            <a:ext cx="2800350" cy="212248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BEB6A46-BE82-4989-A999-76B0A8AC14E4}"/>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3B2083C0-7C72-4F48-9F09-B513B322C006}"/>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B205E47D-8515-4285-A32E-B422C3A437E0}"/>
              </a:ext>
            </a:extLst>
          </p:cNvPr>
          <p:cNvSpPr>
            <a:spLocks noGrp="1"/>
          </p:cNvSpPr>
          <p:nvPr>
            <p:ph type="sldNum" sz="quarter" idx="12"/>
          </p:nvPr>
        </p:nvSpPr>
        <p:spPr/>
        <p:txBody>
          <a:bodyPr/>
          <a:lstStyle/>
          <a:p>
            <a:fld id="{B5CEABB6-07DC-46E8-9B57-56EC44A396E5}"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a:extLst>
              <a:ext uri="{FF2B5EF4-FFF2-40B4-BE49-F238E27FC236}">
                <a16:creationId xmlns:a16="http://schemas.microsoft.com/office/drawing/2014/main" id="{5127D53F-BDA0-4C9F-ACD5-575DFE6E25FF}"/>
              </a:ext>
            </a:extLst>
          </p:cNvPr>
          <p:cNvSpPr>
            <a:spLocks noGrp="1" noChangeArrowheads="1"/>
          </p:cNvSpPr>
          <p:nvPr>
            <p:ph type="title"/>
          </p:nvPr>
        </p:nvSpPr>
        <p:spPr/>
        <p:txBody>
          <a:bodyPr/>
          <a:lstStyle/>
          <a:p>
            <a:r>
              <a:rPr lang="en-US" altLang="en-US"/>
              <a:t>Reverse engineering</a:t>
            </a:r>
          </a:p>
        </p:txBody>
      </p:sp>
      <p:sp>
        <p:nvSpPr>
          <p:cNvPr id="993283" name="Rectangle 3">
            <a:extLst>
              <a:ext uri="{FF2B5EF4-FFF2-40B4-BE49-F238E27FC236}">
                <a16:creationId xmlns:a16="http://schemas.microsoft.com/office/drawing/2014/main" id="{009A9DD1-D455-4CAA-AC0E-1045E9AA170F}"/>
              </a:ext>
            </a:extLst>
          </p:cNvPr>
          <p:cNvSpPr>
            <a:spLocks noGrp="1" noChangeArrowheads="1"/>
          </p:cNvSpPr>
          <p:nvPr>
            <p:ph type="body" idx="1"/>
          </p:nvPr>
        </p:nvSpPr>
        <p:spPr/>
        <p:txBody>
          <a:bodyPr>
            <a:normAutofit lnSpcReduction="10000"/>
          </a:bodyPr>
          <a:lstStyle/>
          <a:p>
            <a:r>
              <a:rPr lang="en-US" altLang="en-US" b="1"/>
              <a:t>reverse engineer</a:t>
            </a:r>
            <a:r>
              <a:rPr lang="en-US" altLang="en-US"/>
              <a:t>: take something apart to see how it works</a:t>
            </a:r>
          </a:p>
          <a:p>
            <a:pPr lvl="1"/>
            <a:r>
              <a:rPr lang="en-US" altLang="en-US"/>
              <a:t>In software, this usually means decompilation (converting from object code to source code)</a:t>
            </a:r>
          </a:p>
          <a:p>
            <a:pPr lvl="1"/>
            <a:endParaRPr lang="en-US" altLang="en-US"/>
          </a:p>
          <a:p>
            <a:r>
              <a:rPr lang="en-US" altLang="en-US"/>
              <a:t>As reverse engineering is based on a copy of a piece of software, it is almost always in violation of copyright unless the right to do so is explicitly granted</a:t>
            </a:r>
          </a:p>
          <a:p>
            <a:pPr lvl="1"/>
            <a:r>
              <a:rPr lang="en-US" altLang="en-US"/>
              <a:t>However, if decompilation is needed to attain interoperability, US and European copyright laws permit it in some cases</a:t>
            </a:r>
          </a:p>
          <a:p>
            <a:pPr lvl="1"/>
            <a:endParaRPr lang="en-US" altLang="en-US" sz="1200"/>
          </a:p>
          <a:p>
            <a:r>
              <a:rPr lang="en-US" altLang="en-US"/>
              <a:t>One US example allowed a company to decompile to get around a software locking mechanism for a Sega game console</a:t>
            </a:r>
          </a:p>
        </p:txBody>
      </p:sp>
      <p:sp>
        <p:nvSpPr>
          <p:cNvPr id="2" name="Date Placeholder 1">
            <a:extLst>
              <a:ext uri="{FF2B5EF4-FFF2-40B4-BE49-F238E27FC236}">
                <a16:creationId xmlns:a16="http://schemas.microsoft.com/office/drawing/2014/main" id="{077AB5D3-2559-435F-802C-5D29EE2787F1}"/>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1A1CA631-6DC9-4EB3-A6E3-95420C36435F}"/>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A4E61772-30B1-4042-AC8D-6E9137C3434C}"/>
              </a:ext>
            </a:extLst>
          </p:cNvPr>
          <p:cNvSpPr>
            <a:spLocks noGrp="1"/>
          </p:cNvSpPr>
          <p:nvPr>
            <p:ph type="sldNum" sz="quarter" idx="12"/>
          </p:nvPr>
        </p:nvSpPr>
        <p:spPr/>
        <p:txBody>
          <a:bodyPr/>
          <a:lstStyle/>
          <a:p>
            <a:fld id="{B5CEABB6-07DC-46E8-9B57-56EC44A396E5}"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a:extLst>
              <a:ext uri="{FF2B5EF4-FFF2-40B4-BE49-F238E27FC236}">
                <a16:creationId xmlns:a16="http://schemas.microsoft.com/office/drawing/2014/main" id="{DA92E3C8-E8C5-4550-A6CB-01539F7B2E82}"/>
              </a:ext>
            </a:extLst>
          </p:cNvPr>
          <p:cNvSpPr>
            <a:spLocks noGrp="1" noChangeArrowheads="1"/>
          </p:cNvSpPr>
          <p:nvPr>
            <p:ph type="title"/>
          </p:nvPr>
        </p:nvSpPr>
        <p:spPr/>
        <p:txBody>
          <a:bodyPr/>
          <a:lstStyle/>
          <a:p>
            <a:r>
              <a:rPr lang="en-US" altLang="en-US"/>
              <a:t>Trade secret</a:t>
            </a:r>
          </a:p>
        </p:txBody>
      </p:sp>
      <p:sp>
        <p:nvSpPr>
          <p:cNvPr id="985091" name="Rectangle 3">
            <a:extLst>
              <a:ext uri="{FF2B5EF4-FFF2-40B4-BE49-F238E27FC236}">
                <a16:creationId xmlns:a16="http://schemas.microsoft.com/office/drawing/2014/main" id="{B5707ED7-AE6E-4D47-A7AE-BBB0697DEFD6}"/>
              </a:ext>
            </a:extLst>
          </p:cNvPr>
          <p:cNvSpPr>
            <a:spLocks noGrp="1" noChangeArrowheads="1"/>
          </p:cNvSpPr>
          <p:nvPr>
            <p:ph type="body" idx="1"/>
          </p:nvPr>
        </p:nvSpPr>
        <p:spPr/>
        <p:txBody>
          <a:bodyPr>
            <a:normAutofit fontScale="92500" lnSpcReduction="10000"/>
          </a:bodyPr>
          <a:lstStyle/>
          <a:p>
            <a:r>
              <a:rPr lang="en-US" altLang="en-US" i="1"/>
              <a:t>Protects:</a:t>
            </a:r>
            <a:r>
              <a:rPr lang="en-US" altLang="en-US"/>
              <a:t> concept, idea, info, or innovation</a:t>
            </a:r>
          </a:p>
          <a:p>
            <a:pPr lvl="1"/>
            <a:endParaRPr lang="en-US" altLang="en-US" sz="1200"/>
          </a:p>
          <a:p>
            <a:r>
              <a:rPr lang="en-US" altLang="en-US" i="1"/>
              <a:t>Protects against: </a:t>
            </a:r>
            <a:r>
              <a:rPr lang="en-US" altLang="en-US"/>
              <a:t>misappropriation (NOT independent creation of same work)</a:t>
            </a:r>
          </a:p>
          <a:p>
            <a:pPr lvl="1"/>
            <a:endParaRPr lang="en-US" altLang="en-US" sz="1200"/>
          </a:p>
          <a:p>
            <a:r>
              <a:rPr lang="en-US" altLang="en-US" i="1"/>
              <a:t>Requirements: </a:t>
            </a:r>
          </a:p>
          <a:p>
            <a:pPr lvl="1"/>
            <a:r>
              <a:rPr lang="en-US" altLang="en-US"/>
              <a:t>info not generally known or available</a:t>
            </a:r>
          </a:p>
          <a:p>
            <a:pPr lvl="1"/>
            <a:r>
              <a:rPr lang="en-US" altLang="en-US"/>
              <a:t>must spend reasonable effort to maintain secrecy</a:t>
            </a:r>
          </a:p>
          <a:p>
            <a:pPr lvl="1"/>
            <a:r>
              <a:rPr lang="en-US" altLang="en-US"/>
              <a:t>company derives some (economic) value from secrecy</a:t>
            </a:r>
          </a:p>
          <a:p>
            <a:pPr lvl="1"/>
            <a:endParaRPr lang="en-US" altLang="en-US" sz="1200"/>
          </a:p>
          <a:p>
            <a:r>
              <a:rPr lang="en-US" altLang="en-US" i="1"/>
              <a:t>Term:</a:t>
            </a:r>
            <a:r>
              <a:rPr lang="en-US" altLang="en-US"/>
              <a:t> no predefined limit</a:t>
            </a:r>
          </a:p>
          <a:p>
            <a:pPr lvl="1"/>
            <a:endParaRPr lang="en-US" altLang="en-US" sz="1200"/>
          </a:p>
          <a:p>
            <a:r>
              <a:rPr lang="en-US" altLang="en-US" i="1"/>
              <a:t>Cost:</a:t>
            </a:r>
            <a:r>
              <a:rPr lang="en-US" altLang="en-US"/>
              <a:t> no registration or examination</a:t>
            </a:r>
          </a:p>
        </p:txBody>
      </p:sp>
      <p:sp>
        <p:nvSpPr>
          <p:cNvPr id="2" name="Date Placeholder 1">
            <a:extLst>
              <a:ext uri="{FF2B5EF4-FFF2-40B4-BE49-F238E27FC236}">
                <a16:creationId xmlns:a16="http://schemas.microsoft.com/office/drawing/2014/main" id="{CA40FFC8-4A0D-43E1-9ABE-B1285713B0D0}"/>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A23D5592-14B8-4F68-B260-7D558F00B0D1}"/>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10653E25-A361-4736-93AC-F66111128A7C}"/>
              </a:ext>
            </a:extLst>
          </p:cNvPr>
          <p:cNvSpPr>
            <a:spLocks noGrp="1"/>
          </p:cNvSpPr>
          <p:nvPr>
            <p:ph type="sldNum" sz="quarter" idx="12"/>
          </p:nvPr>
        </p:nvSpPr>
        <p:spPr/>
        <p:txBody>
          <a:bodyPr/>
          <a:lstStyle/>
          <a:p>
            <a:fld id="{B5CEABB6-07DC-46E8-9B57-56EC44A396E5}" type="slidenum">
              <a:rPr lang="en-US" smtClean="0"/>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a:extLst>
              <a:ext uri="{FF2B5EF4-FFF2-40B4-BE49-F238E27FC236}">
                <a16:creationId xmlns:a16="http://schemas.microsoft.com/office/drawing/2014/main" id="{72093252-0C0B-4AD0-80C2-3C83FDC1FCDE}"/>
              </a:ext>
            </a:extLst>
          </p:cNvPr>
          <p:cNvSpPr>
            <a:spLocks noGrp="1" noChangeArrowheads="1"/>
          </p:cNvSpPr>
          <p:nvPr>
            <p:ph type="title"/>
          </p:nvPr>
        </p:nvSpPr>
        <p:spPr/>
        <p:txBody>
          <a:bodyPr/>
          <a:lstStyle/>
          <a:p>
            <a:r>
              <a:rPr lang="en-US" altLang="en-US"/>
              <a:t>Trade secret examples</a:t>
            </a:r>
          </a:p>
        </p:txBody>
      </p:sp>
      <p:sp>
        <p:nvSpPr>
          <p:cNvPr id="986115" name="Rectangle 3">
            <a:extLst>
              <a:ext uri="{FF2B5EF4-FFF2-40B4-BE49-F238E27FC236}">
                <a16:creationId xmlns:a16="http://schemas.microsoft.com/office/drawing/2014/main" id="{BBB3096F-34B4-41DD-B795-F30F456C52E9}"/>
              </a:ext>
            </a:extLst>
          </p:cNvPr>
          <p:cNvSpPr>
            <a:spLocks noGrp="1" noChangeArrowheads="1"/>
          </p:cNvSpPr>
          <p:nvPr>
            <p:ph type="body" idx="1"/>
          </p:nvPr>
        </p:nvSpPr>
        <p:spPr/>
        <p:txBody>
          <a:bodyPr>
            <a:normAutofit/>
          </a:bodyPr>
          <a:lstStyle/>
          <a:p>
            <a:r>
              <a:rPr lang="en-US" altLang="en-US" dirty="0"/>
              <a:t>Symantec said Veritas shared trade secrets and even trained Microsoft engineers as the companies began working together</a:t>
            </a:r>
          </a:p>
          <a:p>
            <a:pPr lvl="1"/>
            <a:r>
              <a:rPr lang="en-US" altLang="en-US" dirty="0"/>
              <a:t>Microsoft used trade secrets to start developing products [Vista] that directly competed with their offerings, the lawsuit said.</a:t>
            </a:r>
          </a:p>
          <a:p>
            <a:pPr lvl="1"/>
            <a:endParaRPr lang="en-US" altLang="en-US" dirty="0"/>
          </a:p>
          <a:p>
            <a:r>
              <a:rPr lang="en-US" altLang="en-US" dirty="0"/>
              <a:t>Microsoft said that in 2004 it bought from Veritas the rights to the technologies in question</a:t>
            </a:r>
          </a:p>
          <a:p>
            <a:pPr marL="0" indent="0">
              <a:buNone/>
            </a:pPr>
            <a:endParaRPr lang="en-US" altLang="en-US" dirty="0"/>
          </a:p>
        </p:txBody>
      </p:sp>
      <p:pic>
        <p:nvPicPr>
          <p:cNvPr id="986116" name="Picture 6">
            <a:extLst>
              <a:ext uri="{FF2B5EF4-FFF2-40B4-BE49-F238E27FC236}">
                <a16:creationId xmlns:a16="http://schemas.microsoft.com/office/drawing/2014/main" id="{DEE46FF0-9D42-4ACB-A4E4-2BC62DE94982}"/>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839201" y="5029201"/>
            <a:ext cx="15144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86117" name="Picture 7">
            <a:extLst>
              <a:ext uri="{FF2B5EF4-FFF2-40B4-BE49-F238E27FC236}">
                <a16:creationId xmlns:a16="http://schemas.microsoft.com/office/drawing/2014/main" id="{53EBB136-78F8-4095-B5CB-048B0E3C2F43}"/>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7239000" y="47244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Date Placeholder 1">
            <a:extLst>
              <a:ext uri="{FF2B5EF4-FFF2-40B4-BE49-F238E27FC236}">
                <a16:creationId xmlns:a16="http://schemas.microsoft.com/office/drawing/2014/main" id="{2D8D9442-5DEC-4FC3-A5EA-BA1A96BA38EB}"/>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9B1B7986-50EB-4048-8D10-E0C452992C4E}"/>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0700797E-B72A-423E-9243-7060EA808E98}"/>
              </a:ext>
            </a:extLst>
          </p:cNvPr>
          <p:cNvSpPr>
            <a:spLocks noGrp="1"/>
          </p:cNvSpPr>
          <p:nvPr>
            <p:ph type="sldNum" sz="quarter" idx="12"/>
          </p:nvPr>
        </p:nvSpPr>
        <p:spPr/>
        <p:txBody>
          <a:bodyPr/>
          <a:lstStyle/>
          <a:p>
            <a:fld id="{B5CEABB6-07DC-46E8-9B57-56EC44A396E5}" type="slidenum">
              <a:rPr lang="en-US" smtClean="0"/>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AC36B8F2-5998-4BDB-B419-67B68CD15B65}"/>
              </a:ext>
            </a:extLst>
          </p:cNvPr>
          <p:cNvSpPr>
            <a:spLocks noGrp="1"/>
          </p:cNvSpPr>
          <p:nvPr>
            <p:ph type="title"/>
          </p:nvPr>
        </p:nvSpPr>
        <p:spPr>
          <a:xfrm>
            <a:off x="449120" y="804672"/>
            <a:ext cx="3521359" cy="5248656"/>
          </a:xfrm>
        </p:spPr>
        <p:txBody>
          <a:bodyPr anchor="ctr">
            <a:normAutofit/>
          </a:bodyPr>
          <a:lstStyle/>
          <a:p>
            <a:pPr algn="ctr">
              <a:defRPr/>
            </a:pPr>
            <a:r>
              <a:rPr lang="en-US" altLang="en-US" dirty="0"/>
              <a:t>Protect your Intellectual Property</a:t>
            </a:r>
          </a:p>
        </p:txBody>
      </p:sp>
      <p:sp>
        <p:nvSpPr>
          <p:cNvPr id="3" name="Content Placeholder 2">
            <a:extLst>
              <a:ext uri="{FF2B5EF4-FFF2-40B4-BE49-F238E27FC236}">
                <a16:creationId xmlns:a16="http://schemas.microsoft.com/office/drawing/2014/main" id="{286421DB-CD01-411C-B3B7-B2EA8ECF94C2}"/>
              </a:ext>
            </a:extLst>
          </p:cNvPr>
          <p:cNvSpPr>
            <a:spLocks noGrp="1"/>
          </p:cNvSpPr>
          <p:nvPr>
            <p:ph idx="1"/>
          </p:nvPr>
        </p:nvSpPr>
        <p:spPr>
          <a:xfrm>
            <a:off x="4495800" y="804671"/>
            <a:ext cx="6879991" cy="5248657"/>
          </a:xfrm>
        </p:spPr>
        <p:txBody>
          <a:bodyPr rtlCol="0" anchor="ctr">
            <a:normAutofit/>
          </a:bodyPr>
          <a:lstStyle/>
          <a:p>
            <a:pPr marL="0" indent="0">
              <a:buNone/>
              <a:defRPr/>
            </a:pPr>
            <a:r>
              <a:rPr lang="en-US" b="1" dirty="0"/>
              <a:t>Register the Appropriate IP Protection </a:t>
            </a:r>
          </a:p>
          <a:p>
            <a:pPr marL="0" indent="0">
              <a:buNone/>
              <a:defRPr/>
            </a:pPr>
            <a:r>
              <a:rPr lang="en-US" dirty="0"/>
              <a:t>The strongest protection comes from registering your work. By doing so, you put your claim into the public view, discouraging many (but not all) people from using your work without permission.</a:t>
            </a:r>
          </a:p>
          <a:p>
            <a:pPr marL="0" indent="0">
              <a:buNone/>
              <a:defRPr/>
            </a:pPr>
            <a:r>
              <a:rPr lang="en-US" b="1" dirty="0"/>
              <a:t>Trademark registration</a:t>
            </a:r>
            <a:r>
              <a:rPr lang="en-US" dirty="0"/>
              <a:t> </a:t>
            </a:r>
          </a:p>
          <a:p>
            <a:pPr marL="91440" indent="-91440">
              <a:defRPr/>
            </a:pPr>
            <a:r>
              <a:rPr lang="en-US" dirty="0"/>
              <a:t>Fill a trademark application on its main brand and apply for registration</a:t>
            </a:r>
          </a:p>
        </p:txBody>
      </p:sp>
      <p:sp>
        <p:nvSpPr>
          <p:cNvPr id="4" name="Date Placeholder 3">
            <a:extLst>
              <a:ext uri="{FF2B5EF4-FFF2-40B4-BE49-F238E27FC236}">
                <a16:creationId xmlns:a16="http://schemas.microsoft.com/office/drawing/2014/main" id="{DF7E287F-4F9A-4DA3-B543-5CE65025C0FF}"/>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C0E1504A-A2EA-4FEC-8C2E-20E1CC0A1D3E}"/>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9EB9C208-71C5-4FFA-940C-AA7F5995B482}"/>
              </a:ext>
            </a:extLst>
          </p:cNvPr>
          <p:cNvSpPr>
            <a:spLocks noGrp="1"/>
          </p:cNvSpPr>
          <p:nvPr>
            <p:ph type="sldNum" sz="quarter" idx="12"/>
          </p:nvPr>
        </p:nvSpPr>
        <p:spPr/>
        <p:txBody>
          <a:bodyPr/>
          <a:lstStyle/>
          <a:p>
            <a:fld id="{B5CEABB6-07DC-46E8-9B57-56EC44A396E5}" type="slidenum">
              <a:rPr lang="en-US" smtClean="0"/>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AC36B8F2-5998-4BDB-B419-67B68CD15B65}"/>
              </a:ext>
            </a:extLst>
          </p:cNvPr>
          <p:cNvSpPr>
            <a:spLocks noGrp="1"/>
          </p:cNvSpPr>
          <p:nvPr>
            <p:ph type="title"/>
          </p:nvPr>
        </p:nvSpPr>
        <p:spPr>
          <a:xfrm>
            <a:off x="228600" y="804672"/>
            <a:ext cx="3521359" cy="5248656"/>
          </a:xfrm>
        </p:spPr>
        <p:txBody>
          <a:bodyPr anchor="ctr">
            <a:normAutofit/>
          </a:bodyPr>
          <a:lstStyle/>
          <a:p>
            <a:pPr algn="ctr">
              <a:defRPr/>
            </a:pPr>
            <a:r>
              <a:rPr lang="en-US" altLang="en-US" dirty="0"/>
              <a:t>Protect your Intellectual Property</a:t>
            </a:r>
          </a:p>
        </p:txBody>
      </p:sp>
      <p:sp>
        <p:nvSpPr>
          <p:cNvPr id="3" name="Content Placeholder 2">
            <a:extLst>
              <a:ext uri="{FF2B5EF4-FFF2-40B4-BE49-F238E27FC236}">
                <a16:creationId xmlns:a16="http://schemas.microsoft.com/office/drawing/2014/main" id="{286421DB-CD01-411C-B3B7-B2EA8ECF94C2}"/>
              </a:ext>
            </a:extLst>
          </p:cNvPr>
          <p:cNvSpPr>
            <a:spLocks noGrp="1"/>
          </p:cNvSpPr>
          <p:nvPr>
            <p:ph idx="1"/>
          </p:nvPr>
        </p:nvSpPr>
        <p:spPr>
          <a:xfrm>
            <a:off x="4191000" y="804671"/>
            <a:ext cx="7184791" cy="5248657"/>
          </a:xfrm>
        </p:spPr>
        <p:txBody>
          <a:bodyPr rtlCol="0" anchor="ctr">
            <a:normAutofit/>
          </a:bodyPr>
          <a:lstStyle/>
          <a:p>
            <a:pPr marL="0" indent="0">
              <a:buNone/>
              <a:defRPr/>
            </a:pPr>
            <a:r>
              <a:rPr lang="en-US" b="1" dirty="0"/>
              <a:t>A patent or provisional patent </a:t>
            </a:r>
          </a:p>
          <a:p>
            <a:pPr marL="91440" indent="-91440">
              <a:defRPr/>
            </a:pPr>
            <a:r>
              <a:rPr lang="en-US" dirty="0"/>
              <a:t>Fill a provisional patent application and apply for the patent to protect your creation.</a:t>
            </a:r>
          </a:p>
          <a:p>
            <a:pPr marL="0" indent="0">
              <a:buNone/>
              <a:defRPr/>
            </a:pPr>
            <a:r>
              <a:rPr lang="en-US" b="1" dirty="0"/>
              <a:t>Registering your copyright </a:t>
            </a:r>
          </a:p>
          <a:p>
            <a:pPr marL="0" indent="0">
              <a:buNone/>
              <a:defRPr/>
            </a:pPr>
            <a:r>
              <a:rPr lang="en-US" b="1" dirty="0"/>
              <a:t>Protect trade secrets </a:t>
            </a:r>
          </a:p>
          <a:p>
            <a:pPr marL="91440" indent="-91440">
              <a:defRPr/>
            </a:pPr>
            <a:r>
              <a:rPr lang="en-US" dirty="0"/>
              <a:t>Establish policies and procedures to demonstrate ownership</a:t>
            </a:r>
          </a:p>
        </p:txBody>
      </p:sp>
      <p:sp>
        <p:nvSpPr>
          <p:cNvPr id="4" name="Date Placeholder 3">
            <a:extLst>
              <a:ext uri="{FF2B5EF4-FFF2-40B4-BE49-F238E27FC236}">
                <a16:creationId xmlns:a16="http://schemas.microsoft.com/office/drawing/2014/main" id="{3316BEBE-D851-42F4-B021-58DC96AA588E}"/>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EE8C491F-48E6-40F8-93AC-884F8666314C}"/>
              </a:ext>
            </a:extLst>
          </p:cNvPr>
          <p:cNvSpPr>
            <a:spLocks noGrp="1"/>
          </p:cNvSpPr>
          <p:nvPr>
            <p:ph type="ftr" sz="quarter" idx="11"/>
          </p:nvPr>
        </p:nvSpPr>
        <p:spPr/>
        <p:txBody>
          <a:bodyPr/>
          <a:lstStyle/>
          <a:p>
            <a:r>
              <a:rPr lang="en-US"/>
              <a:t>Lecture 11 - Intellectual Property</a:t>
            </a:r>
            <a:endParaRPr lang="en-US" dirty="0"/>
          </a:p>
        </p:txBody>
      </p:sp>
      <p:sp>
        <p:nvSpPr>
          <p:cNvPr id="6" name="Slide Number Placeholder 5">
            <a:extLst>
              <a:ext uri="{FF2B5EF4-FFF2-40B4-BE49-F238E27FC236}">
                <a16:creationId xmlns:a16="http://schemas.microsoft.com/office/drawing/2014/main" id="{227BDD13-CA3E-43FC-969E-2B7CCF948BCA}"/>
              </a:ext>
            </a:extLst>
          </p:cNvPr>
          <p:cNvSpPr>
            <a:spLocks noGrp="1"/>
          </p:cNvSpPr>
          <p:nvPr>
            <p:ph type="sldNum" sz="quarter" idx="12"/>
          </p:nvPr>
        </p:nvSpPr>
        <p:spPr/>
        <p:txBody>
          <a:bodyPr/>
          <a:lstStyle/>
          <a:p>
            <a:fld id="{B5CEABB6-07DC-46E8-9B57-56EC44A396E5}" type="slidenum">
              <a:rPr lang="en-US" smtClean="0"/>
              <a:t>48</a:t>
            </a:fld>
            <a:endParaRPr lang="en-US" dirty="0"/>
          </a:p>
        </p:txBody>
      </p:sp>
    </p:spTree>
    <p:extLst>
      <p:ext uri="{BB962C8B-B14F-4D97-AF65-F5344CB8AC3E}">
        <p14:creationId xmlns:p14="http://schemas.microsoft.com/office/powerpoint/2010/main" val="2051397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1705-ACC0-42E9-8C41-6F7714A473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E4007B0-F5FC-4D40-993F-73ADDC27E725}"/>
              </a:ext>
            </a:extLst>
          </p:cNvPr>
          <p:cNvSpPr>
            <a:spLocks noGrp="1"/>
          </p:cNvSpPr>
          <p:nvPr>
            <p:ph idx="1"/>
          </p:nvPr>
        </p:nvSpPr>
        <p:spPr>
          <a:xfrm>
            <a:off x="1103312" y="1524000"/>
            <a:ext cx="8946541" cy="4724399"/>
          </a:xfrm>
        </p:spPr>
        <p:txBody>
          <a:bodyPr>
            <a:normAutofit lnSpcReduction="10000"/>
          </a:bodyPr>
          <a:lstStyle/>
          <a:p>
            <a:r>
              <a:rPr lang="en-US" sz="2400" dirty="0"/>
              <a:t>What is IP?</a:t>
            </a:r>
          </a:p>
          <a:p>
            <a:r>
              <a:rPr lang="en-US" sz="2400" dirty="0"/>
              <a:t>Type of IP</a:t>
            </a:r>
          </a:p>
          <a:p>
            <a:r>
              <a:rPr lang="en-US" sz="2400" dirty="0"/>
              <a:t>IP System of Sri Lanka</a:t>
            </a:r>
          </a:p>
          <a:p>
            <a:r>
              <a:rPr lang="en-US" sz="2400" dirty="0"/>
              <a:t>What is a Patent and How it can be filed?</a:t>
            </a:r>
          </a:p>
          <a:p>
            <a:r>
              <a:rPr lang="en-US" sz="2400" dirty="0"/>
              <a:t>Why? What? Who? When? Where?</a:t>
            </a:r>
          </a:p>
          <a:p>
            <a:r>
              <a:rPr lang="en-US" sz="2400" dirty="0"/>
              <a:t>Wealth of a Nation</a:t>
            </a:r>
          </a:p>
          <a:p>
            <a:r>
              <a:rPr lang="en-US" sz="2400" dirty="0"/>
              <a:t>Licensing and Software Piracy</a:t>
            </a:r>
          </a:p>
          <a:p>
            <a:r>
              <a:rPr lang="en-US" sz="2400" dirty="0"/>
              <a:t>Fair Use</a:t>
            </a:r>
          </a:p>
          <a:p>
            <a:r>
              <a:rPr lang="en-US" sz="2400" dirty="0"/>
              <a:t>Open Source Software</a:t>
            </a:r>
          </a:p>
          <a:p>
            <a:r>
              <a:rPr lang="en-US" sz="2400" dirty="0"/>
              <a:t>Trademarks, Copywrites, Proprietary License, Reverse Engineering, Trade Secrets  </a:t>
            </a:r>
          </a:p>
          <a:p>
            <a:endParaRPr lang="en-US" dirty="0"/>
          </a:p>
        </p:txBody>
      </p:sp>
      <p:sp>
        <p:nvSpPr>
          <p:cNvPr id="5" name="Date Placeholder 4">
            <a:extLst>
              <a:ext uri="{FF2B5EF4-FFF2-40B4-BE49-F238E27FC236}">
                <a16:creationId xmlns:a16="http://schemas.microsoft.com/office/drawing/2014/main" id="{032D1DB1-0659-4468-BAF4-BE316738324F}"/>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5F6EBE5E-AE42-4530-8A1B-73939547755E}"/>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6F53ABBB-52A6-49C4-9024-A9A78AD994B8}"/>
              </a:ext>
            </a:extLst>
          </p:cNvPr>
          <p:cNvSpPr>
            <a:spLocks noGrp="1"/>
          </p:cNvSpPr>
          <p:nvPr>
            <p:ph type="sldNum" sz="quarter" idx="12"/>
          </p:nvPr>
        </p:nvSpPr>
        <p:spPr/>
        <p:txBody>
          <a:bodyPr/>
          <a:lstStyle/>
          <a:p>
            <a:fld id="{B5CEABB6-07DC-46E8-9B57-56EC44A396E5}" type="slidenum">
              <a:rPr lang="en-US" smtClean="0"/>
              <a:t>49</a:t>
            </a:fld>
            <a:endParaRPr lang="en-US" dirty="0"/>
          </a:p>
        </p:txBody>
      </p:sp>
    </p:spTree>
    <p:extLst>
      <p:ext uri="{BB962C8B-B14F-4D97-AF65-F5344CB8AC3E}">
        <p14:creationId xmlns:p14="http://schemas.microsoft.com/office/powerpoint/2010/main" val="3454434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82B1E62-C468-1A5F-C94B-ACCE3EEAD61A}"/>
              </a:ext>
            </a:extLst>
          </p:cNvPr>
          <p:cNvPicPr>
            <a:picLocks noGrp="1" noChangeAspect="1"/>
          </p:cNvPicPr>
          <p:nvPr>
            <p:ph idx="1"/>
          </p:nvPr>
        </p:nvPicPr>
        <p:blipFill>
          <a:blip r:embed="rId2"/>
          <a:stretch>
            <a:fillRect/>
          </a:stretch>
        </p:blipFill>
        <p:spPr>
          <a:xfrm>
            <a:off x="1826984" y="643467"/>
            <a:ext cx="8538032" cy="5571066"/>
          </a:xfrm>
          <a:prstGeom prst="rect">
            <a:avLst/>
          </a:prstGeom>
        </p:spPr>
      </p:pic>
      <p:sp>
        <p:nvSpPr>
          <p:cNvPr id="2" name="Date Placeholder 1">
            <a:extLst>
              <a:ext uri="{FF2B5EF4-FFF2-40B4-BE49-F238E27FC236}">
                <a16:creationId xmlns:a16="http://schemas.microsoft.com/office/drawing/2014/main" id="{D119D99C-69DC-4DBB-8A6C-F39941159C6C}"/>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4E3AEFDD-17CD-437B-AC69-0E039758D3AC}"/>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2309029D-1FE5-4077-AA95-408CDE81A062}"/>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extLst>
      <p:ext uri="{BB962C8B-B14F-4D97-AF65-F5344CB8AC3E}">
        <p14:creationId xmlns:p14="http://schemas.microsoft.com/office/powerpoint/2010/main" val="3445110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2" name="Date Placeholder 1">
            <a:extLst>
              <a:ext uri="{FF2B5EF4-FFF2-40B4-BE49-F238E27FC236}">
                <a16:creationId xmlns:a16="http://schemas.microsoft.com/office/drawing/2014/main" id="{501386F9-C082-4FEB-9E4A-A37B82511DCD}"/>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CB1D2181-B710-4579-BEF1-ADECA46AC846}"/>
              </a:ext>
            </a:extLst>
          </p:cNvPr>
          <p:cNvSpPr>
            <a:spLocks noGrp="1"/>
          </p:cNvSpPr>
          <p:nvPr>
            <p:ph type="ftr" sz="quarter" idx="11"/>
          </p:nvPr>
        </p:nvSpPr>
        <p:spPr/>
        <p:txBody>
          <a:bodyPr/>
          <a:lstStyle/>
          <a:p>
            <a:r>
              <a:rPr lang="en-US"/>
              <a:t>Lecture 11 - Intellectual Property</a:t>
            </a:r>
            <a:endParaRPr lang="en-US" dirty="0"/>
          </a:p>
        </p:txBody>
      </p:sp>
      <p:sp>
        <p:nvSpPr>
          <p:cNvPr id="8" name="Slide Number Placeholder 7">
            <a:extLst>
              <a:ext uri="{FF2B5EF4-FFF2-40B4-BE49-F238E27FC236}">
                <a16:creationId xmlns:a16="http://schemas.microsoft.com/office/drawing/2014/main" id="{C1B2C05E-C4BF-41C7-8AD0-9D356886E8F8}"/>
              </a:ext>
            </a:extLst>
          </p:cNvPr>
          <p:cNvSpPr>
            <a:spLocks noGrp="1"/>
          </p:cNvSpPr>
          <p:nvPr>
            <p:ph type="sldNum" sz="quarter" idx="12"/>
          </p:nvPr>
        </p:nvSpPr>
        <p:spPr/>
        <p:txBody>
          <a:bodyPr/>
          <a:lstStyle/>
          <a:p>
            <a:fld id="{B5CEABB6-07DC-46E8-9B57-56EC44A396E5}" type="slidenum">
              <a:rPr lang="en-US" smtClean="0"/>
              <a:t>50</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1705-ACC0-42E9-8C41-6F7714A473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E4007B0-F5FC-4D40-993F-73ADDC27E725}"/>
              </a:ext>
            </a:extLst>
          </p:cNvPr>
          <p:cNvSpPr>
            <a:spLocks noGrp="1"/>
          </p:cNvSpPr>
          <p:nvPr>
            <p:ph idx="1"/>
          </p:nvPr>
        </p:nvSpPr>
        <p:spPr>
          <a:xfrm>
            <a:off x="1103312" y="1524000"/>
            <a:ext cx="8946541" cy="4724399"/>
          </a:xfrm>
        </p:spPr>
        <p:txBody>
          <a:bodyPr>
            <a:normAutofit lnSpcReduction="10000"/>
          </a:bodyPr>
          <a:lstStyle/>
          <a:p>
            <a:r>
              <a:rPr lang="en-US" sz="2400" dirty="0"/>
              <a:t>What is IP?</a:t>
            </a:r>
          </a:p>
          <a:p>
            <a:r>
              <a:rPr lang="en-US" sz="2400" dirty="0"/>
              <a:t>Type of IP</a:t>
            </a:r>
          </a:p>
          <a:p>
            <a:r>
              <a:rPr lang="en-US" sz="2400" dirty="0"/>
              <a:t>IP System of Sri Lanka</a:t>
            </a:r>
          </a:p>
          <a:p>
            <a:r>
              <a:rPr lang="en-US" sz="2400" dirty="0"/>
              <a:t>What is a Patent and How it can be filed?</a:t>
            </a:r>
          </a:p>
          <a:p>
            <a:r>
              <a:rPr lang="en-US" sz="2400" dirty="0"/>
              <a:t>Why? What? Who? When? Where?</a:t>
            </a:r>
          </a:p>
          <a:p>
            <a:r>
              <a:rPr lang="en-US" sz="2400" dirty="0"/>
              <a:t>Wealth of a Nation</a:t>
            </a:r>
          </a:p>
          <a:p>
            <a:r>
              <a:rPr lang="en-US" sz="2400" dirty="0"/>
              <a:t>Licensing and Software Piracy</a:t>
            </a:r>
          </a:p>
          <a:p>
            <a:r>
              <a:rPr lang="en-US" sz="2400" dirty="0"/>
              <a:t>Fair Use</a:t>
            </a:r>
          </a:p>
          <a:p>
            <a:r>
              <a:rPr lang="en-US" sz="2400" dirty="0"/>
              <a:t>Open Source Software</a:t>
            </a:r>
          </a:p>
          <a:p>
            <a:r>
              <a:rPr lang="en-US" sz="2400" dirty="0"/>
              <a:t>Trademarks, Copywrites, Proprietary License, Reverse Engineering, Trade Secrets  </a:t>
            </a:r>
          </a:p>
          <a:p>
            <a:endParaRPr lang="en-US" dirty="0"/>
          </a:p>
        </p:txBody>
      </p:sp>
      <p:sp>
        <p:nvSpPr>
          <p:cNvPr id="5" name="Date Placeholder 4">
            <a:extLst>
              <a:ext uri="{FF2B5EF4-FFF2-40B4-BE49-F238E27FC236}">
                <a16:creationId xmlns:a16="http://schemas.microsoft.com/office/drawing/2014/main" id="{032D1DB1-0659-4468-BAF4-BE316738324F}"/>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5F6EBE5E-AE42-4530-8A1B-73939547755E}"/>
              </a:ext>
            </a:extLst>
          </p:cNvPr>
          <p:cNvSpPr>
            <a:spLocks noGrp="1"/>
          </p:cNvSpPr>
          <p:nvPr>
            <p:ph type="ftr" sz="quarter" idx="11"/>
          </p:nvPr>
        </p:nvSpPr>
        <p:spPr/>
        <p:txBody>
          <a:bodyPr/>
          <a:lstStyle/>
          <a:p>
            <a:r>
              <a:rPr lang="en-US"/>
              <a:t>Lecture 11 - Intellectual Property</a:t>
            </a:r>
            <a:endParaRPr lang="en-US" dirty="0"/>
          </a:p>
        </p:txBody>
      </p:sp>
      <p:sp>
        <p:nvSpPr>
          <p:cNvPr id="7" name="Slide Number Placeholder 6">
            <a:extLst>
              <a:ext uri="{FF2B5EF4-FFF2-40B4-BE49-F238E27FC236}">
                <a16:creationId xmlns:a16="http://schemas.microsoft.com/office/drawing/2014/main" id="{6F53ABBB-52A6-49C4-9024-A9A78AD994B8}"/>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extLst>
      <p:ext uri="{BB962C8B-B14F-4D97-AF65-F5344CB8AC3E}">
        <p14:creationId xmlns:p14="http://schemas.microsoft.com/office/powerpoint/2010/main" val="1738999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a:extLst>
              <a:ext uri="{FF2B5EF4-FFF2-40B4-BE49-F238E27FC236}">
                <a16:creationId xmlns:a16="http://schemas.microsoft.com/office/drawing/2014/main" id="{B38445D8-697C-4834-BECD-911EA09E451A}"/>
              </a:ext>
            </a:extLst>
          </p:cNvPr>
          <p:cNvSpPr>
            <a:spLocks noGrp="1" noChangeArrowheads="1"/>
          </p:cNvSpPr>
          <p:nvPr>
            <p:ph type="title"/>
          </p:nvPr>
        </p:nvSpPr>
        <p:spPr/>
        <p:txBody>
          <a:bodyPr/>
          <a:lstStyle/>
          <a:p>
            <a:r>
              <a:rPr lang="en-US" altLang="en-US"/>
              <a:t>Intellectual property</a:t>
            </a:r>
          </a:p>
        </p:txBody>
      </p:sp>
      <p:sp>
        <p:nvSpPr>
          <p:cNvPr id="973827" name="Rectangle 3">
            <a:extLst>
              <a:ext uri="{FF2B5EF4-FFF2-40B4-BE49-F238E27FC236}">
                <a16:creationId xmlns:a16="http://schemas.microsoft.com/office/drawing/2014/main" id="{92A4E18D-8FF1-4EA0-9BA1-788D662E7464}"/>
              </a:ext>
            </a:extLst>
          </p:cNvPr>
          <p:cNvSpPr>
            <a:spLocks noGrp="1" noChangeArrowheads="1"/>
          </p:cNvSpPr>
          <p:nvPr>
            <p:ph type="body" idx="1"/>
          </p:nvPr>
        </p:nvSpPr>
        <p:spPr/>
        <p:txBody>
          <a:bodyPr/>
          <a:lstStyle/>
          <a:p>
            <a:r>
              <a:rPr lang="en-US" altLang="en-US" b="1"/>
              <a:t>intellectual property </a:t>
            </a:r>
            <a:r>
              <a:rPr lang="en-US" altLang="en-US"/>
              <a:t>(IP): Any intangible asset that consists of human knowledge and ideas. </a:t>
            </a:r>
          </a:p>
          <a:p>
            <a:pPr lvl="1"/>
            <a:endParaRPr lang="en-US" altLang="en-US" sz="800"/>
          </a:p>
          <a:p>
            <a:pPr lvl="1"/>
            <a:r>
              <a:rPr lang="en-US" altLang="en-US"/>
              <a:t>patents, copyrights, trade secrets, trademarks, contracts</a:t>
            </a:r>
          </a:p>
          <a:p>
            <a:pPr lvl="1"/>
            <a:r>
              <a:rPr lang="en-US" altLang="en-US" i="1"/>
              <a:t>intent: </a:t>
            </a:r>
            <a:r>
              <a:rPr lang="en-US" altLang="en-US"/>
              <a:t> to encourage ingenuity and protect creative ventures</a:t>
            </a:r>
          </a:p>
          <a:p>
            <a:pPr lvl="1"/>
            <a:endParaRPr lang="en-US" altLang="en-US"/>
          </a:p>
          <a:p>
            <a:pPr lvl="1"/>
            <a:r>
              <a:rPr lang="en-US" altLang="en-US"/>
              <a:t>"value" of an intellectual asset:</a:t>
            </a:r>
          </a:p>
          <a:p>
            <a:pPr lvl="2"/>
            <a:r>
              <a:rPr lang="en-US" altLang="en-US"/>
              <a:t>Most such assets cannot be recognized on a balance sheet when internally generated, since it is very difficult to objectively value intellectual property assets.</a:t>
            </a:r>
            <a:endParaRPr lang="en-US" altLang="en-US" sz="1100"/>
          </a:p>
          <a:p>
            <a:pPr lvl="2"/>
            <a:r>
              <a:rPr lang="en-US" altLang="en-US"/>
              <a:t>They can be included in a balance sheet if acquired, which allows more accurate valuation for the asset (the acquisition cost). </a:t>
            </a:r>
          </a:p>
        </p:txBody>
      </p:sp>
      <p:sp>
        <p:nvSpPr>
          <p:cNvPr id="2" name="Date Placeholder 1">
            <a:extLst>
              <a:ext uri="{FF2B5EF4-FFF2-40B4-BE49-F238E27FC236}">
                <a16:creationId xmlns:a16="http://schemas.microsoft.com/office/drawing/2014/main" id="{BCA9AC13-2B29-4CCA-B3E6-BC4B9E2FB93A}"/>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5B6DD554-B13B-461C-A4C2-7E65EAAC536A}"/>
              </a:ext>
            </a:extLst>
          </p:cNvPr>
          <p:cNvSpPr>
            <a:spLocks noGrp="1"/>
          </p:cNvSpPr>
          <p:nvPr>
            <p:ph type="ftr" sz="quarter" idx="11"/>
          </p:nvPr>
        </p:nvSpPr>
        <p:spPr/>
        <p:txBody>
          <a:bodyPr/>
          <a:lstStyle/>
          <a:p>
            <a:r>
              <a:rPr lang="en-US"/>
              <a:t>Lecture 11 - Intellectual Property</a:t>
            </a:r>
            <a:endParaRPr lang="en-US" dirty="0"/>
          </a:p>
        </p:txBody>
      </p:sp>
      <p:sp>
        <p:nvSpPr>
          <p:cNvPr id="4" name="Slide Number Placeholder 3">
            <a:extLst>
              <a:ext uri="{FF2B5EF4-FFF2-40B4-BE49-F238E27FC236}">
                <a16:creationId xmlns:a16="http://schemas.microsoft.com/office/drawing/2014/main" id="{E03FB34F-0E1B-47D7-8859-E18587234186}"/>
              </a:ext>
            </a:extLst>
          </p:cNvPr>
          <p:cNvSpPr>
            <a:spLocks noGrp="1"/>
          </p:cNvSpPr>
          <p:nvPr>
            <p:ph type="sldNum" sz="quarter" idx="12"/>
          </p:nvPr>
        </p:nvSpPr>
        <p:spPr/>
        <p:txBody>
          <a:bodyPr/>
          <a:lstStyle/>
          <a:p>
            <a:fld id="{B5CEABB6-07DC-46E8-9B57-56EC44A396E5}" type="slidenum">
              <a:rPr lang="en-US" smtClean="0"/>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A2CB122-5BA0-474D-BAF5-69CE799C6889}"/>
              </a:ext>
            </a:extLst>
          </p:cNvPr>
          <p:cNvPicPr>
            <a:picLocks noGrp="1" noChangeAspect="1"/>
          </p:cNvPicPr>
          <p:nvPr>
            <p:ph idx="1"/>
          </p:nvPr>
        </p:nvPicPr>
        <p:blipFill>
          <a:blip r:embed="rId2"/>
          <a:stretch>
            <a:fillRect/>
          </a:stretch>
        </p:blipFill>
        <p:spPr>
          <a:xfrm>
            <a:off x="2381956" y="643467"/>
            <a:ext cx="7428088" cy="5571066"/>
          </a:xfrm>
          <a:prstGeom prst="rect">
            <a:avLst/>
          </a:prstGeom>
        </p:spPr>
      </p:pic>
      <p:sp>
        <p:nvSpPr>
          <p:cNvPr id="2" name="Date Placeholder 1">
            <a:extLst>
              <a:ext uri="{FF2B5EF4-FFF2-40B4-BE49-F238E27FC236}">
                <a16:creationId xmlns:a16="http://schemas.microsoft.com/office/drawing/2014/main" id="{5597D5AE-0322-4721-8FAE-E5EB3B5E2E4A}"/>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6C628784-F8DD-4697-BF87-30727B3D6710}"/>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C3AE4AD2-B975-456B-A3B1-D412F3B4C734}"/>
              </a:ext>
            </a:extLst>
          </p:cNvPr>
          <p:cNvSpPr>
            <a:spLocks noGrp="1"/>
          </p:cNvSpPr>
          <p:nvPr>
            <p:ph type="sldNum" sz="quarter" idx="12"/>
          </p:nvPr>
        </p:nvSpPr>
        <p:spPr/>
        <p:txBody>
          <a:bodyPr/>
          <a:lstStyle/>
          <a:p>
            <a:fld id="{B5CEABB6-07DC-46E8-9B57-56EC44A396E5}" type="slidenum">
              <a:rPr lang="en-US" smtClean="0"/>
              <a:t>8</a:t>
            </a:fld>
            <a:endParaRPr lang="en-US" dirty="0"/>
          </a:p>
        </p:txBody>
      </p:sp>
    </p:spTree>
    <p:extLst>
      <p:ext uri="{BB962C8B-B14F-4D97-AF65-F5344CB8AC3E}">
        <p14:creationId xmlns:p14="http://schemas.microsoft.com/office/powerpoint/2010/main" val="3567826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97D5AE-0322-4721-8FAE-E5EB3B5E2E4A}"/>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6C628784-F8DD-4697-BF87-30727B3D6710}"/>
              </a:ext>
            </a:extLst>
          </p:cNvPr>
          <p:cNvSpPr>
            <a:spLocks noGrp="1"/>
          </p:cNvSpPr>
          <p:nvPr>
            <p:ph type="ftr" sz="quarter" idx="11"/>
          </p:nvPr>
        </p:nvSpPr>
        <p:spPr/>
        <p:txBody>
          <a:bodyPr/>
          <a:lstStyle/>
          <a:p>
            <a:r>
              <a:rPr lang="en-US"/>
              <a:t>Lecture 11 - Intellectual Property</a:t>
            </a:r>
            <a:endParaRPr lang="en-US" dirty="0"/>
          </a:p>
        </p:txBody>
      </p:sp>
      <p:sp>
        <p:nvSpPr>
          <p:cNvPr id="5" name="Slide Number Placeholder 4">
            <a:extLst>
              <a:ext uri="{FF2B5EF4-FFF2-40B4-BE49-F238E27FC236}">
                <a16:creationId xmlns:a16="http://schemas.microsoft.com/office/drawing/2014/main" id="{C3AE4AD2-B975-456B-A3B1-D412F3B4C734}"/>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8" name="Picture 7">
            <a:extLst>
              <a:ext uri="{FF2B5EF4-FFF2-40B4-BE49-F238E27FC236}">
                <a16:creationId xmlns:a16="http://schemas.microsoft.com/office/drawing/2014/main" id="{1C6BB2B5-0D9C-4E90-B3C1-00F56B1DBF36}"/>
              </a:ext>
            </a:extLst>
          </p:cNvPr>
          <p:cNvPicPr>
            <a:picLocks noChangeAspect="1"/>
          </p:cNvPicPr>
          <p:nvPr/>
        </p:nvPicPr>
        <p:blipFill>
          <a:blip r:embed="rId2"/>
          <a:stretch>
            <a:fillRect/>
          </a:stretch>
        </p:blipFill>
        <p:spPr>
          <a:xfrm>
            <a:off x="2147887" y="342899"/>
            <a:ext cx="7910513" cy="5932885"/>
          </a:xfrm>
          <a:prstGeom prst="rect">
            <a:avLst/>
          </a:prstGeom>
        </p:spPr>
      </p:pic>
    </p:spTree>
    <p:extLst>
      <p:ext uri="{BB962C8B-B14F-4D97-AF65-F5344CB8AC3E}">
        <p14:creationId xmlns:p14="http://schemas.microsoft.com/office/powerpoint/2010/main" val="34407105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11571</TotalTime>
  <Words>1779</Words>
  <Application>Microsoft Office PowerPoint</Application>
  <PresentationFormat>Widescreen</PresentationFormat>
  <Paragraphs>316</Paragraphs>
  <Slides>50</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50</vt:i4>
      </vt:variant>
    </vt:vector>
  </HeadingPairs>
  <TitlesOfParts>
    <vt:vector size="62" baseType="lpstr">
      <vt:lpstr>Aptos</vt:lpstr>
      <vt:lpstr>Aptos Display</vt:lpstr>
      <vt:lpstr>Arial</vt:lpstr>
      <vt:lpstr>Bahnschrift SemiLight Condensed</vt:lpstr>
      <vt:lpstr>Quire Sans Pro Light</vt:lpstr>
      <vt:lpstr>Segoe Print</vt:lpstr>
      <vt:lpstr>Times New Roman</vt:lpstr>
      <vt:lpstr>Tisa Offc Serif Pro</vt:lpstr>
      <vt:lpstr>Wingdings 3</vt:lpstr>
      <vt:lpstr>Office Theme</vt:lpstr>
      <vt:lpstr>1_Office Theme</vt:lpstr>
      <vt:lpstr>2_Office Theme</vt:lpstr>
      <vt:lpstr>Intellectual Property “Intellectual property (IP) is a category of property that includes intangible creations of the human intellect.”  </vt:lpstr>
      <vt:lpstr>Attendance WE  https://forms.office.com/r/bxVTM2Cr8Z</vt:lpstr>
      <vt:lpstr>Attendance WD  https://forms.office.com/r/8yZnWPh8Fq</vt:lpstr>
      <vt:lpstr>Intellectual Property</vt:lpstr>
      <vt:lpstr>PowerPoint Presentation</vt:lpstr>
      <vt:lpstr>Agenda</vt:lpstr>
      <vt:lpstr>Intellectual property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 Patent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Licensing of an IP</vt:lpstr>
      <vt:lpstr>Software Piracy</vt:lpstr>
      <vt:lpstr>Software Piracy</vt:lpstr>
      <vt:lpstr>PowerPoint Presentation</vt:lpstr>
      <vt:lpstr>PowerPoint Presentation</vt:lpstr>
      <vt:lpstr>Open-Source Software</vt:lpstr>
      <vt:lpstr>Trademarks</vt:lpstr>
      <vt:lpstr>Copyright</vt:lpstr>
      <vt:lpstr>Proprietary licenses</vt:lpstr>
      <vt:lpstr>Reverse engineering</vt:lpstr>
      <vt:lpstr>Trade secret</vt:lpstr>
      <vt:lpstr>Trade secret examples</vt:lpstr>
      <vt:lpstr>Protect your Intellectual Property</vt:lpstr>
      <vt:lpstr>Protect your Intellectual Property</vt:lpstr>
      <vt:lpstr>Summary</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687</cp:revision>
  <dcterms:created xsi:type="dcterms:W3CDTF">2003-11-26T17:06:38Z</dcterms:created>
  <dcterms:modified xsi:type="dcterms:W3CDTF">2024-04-29T17:40:09Z</dcterms:modified>
</cp:coreProperties>
</file>